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arget="ppt/presentation.xml" Type="http://schemas.openxmlformats.org/officeDocument/2006/relationships/officeDocument"/></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aveSubsetFonts="1" strictFirstAndLastChars="0">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embeddedFontLst>
    <p:embeddedFont>
      <p:font typeface="Century Gothic"/>
      <p:regular r:id="rId20"/>
      <p:bold r:id="rId21"/>
      <p:italic r:id="rId22"/>
      <p:boldItalic r:id="rId23"/>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1" Target="fonts/CenturyGothic-bold.fntdata" Type="http://schemas.openxmlformats.org/officeDocument/2006/relationships/font"/><Relationship Id="rId19" Target="slides/slide15.xml" Type="http://schemas.openxmlformats.org/officeDocument/2006/relationships/slide"/><Relationship Id="rId20" Target="fonts/CenturyGothic-regular.fntdata" Type="http://schemas.openxmlformats.org/officeDocument/2006/relationships/font"/><Relationship Id="rId18" Target="slides/slide14.xml" Type="http://schemas.openxmlformats.org/officeDocument/2006/relationships/slide"/><Relationship Id="rId17" Target="slides/slide13.xml" Type="http://schemas.openxmlformats.org/officeDocument/2006/relationships/slide"/><Relationship Id="rId16" Target="slides/slide12.xml" Type="http://schemas.openxmlformats.org/officeDocument/2006/relationships/slide"/><Relationship Id="rId15" Target="slides/slide11.xml" Type="http://schemas.openxmlformats.org/officeDocument/2006/relationships/slide"/><Relationship Id="rId14" Target="slides/slide10.xml" Type="http://schemas.openxmlformats.org/officeDocument/2006/relationships/slide"/><Relationship Id="rId13" Target="slides/slide9.xml" Type="http://schemas.openxmlformats.org/officeDocument/2006/relationships/slide"/><Relationship Id="rId12" Target="slides/slide8.xml" Type="http://schemas.openxmlformats.org/officeDocument/2006/relationships/slide"/><Relationship Id="rId11" Target="slides/slide7.xml" Type="http://schemas.openxmlformats.org/officeDocument/2006/relationships/slide"/><Relationship Id="rId10" Target="slides/slide6.xml" Type="http://schemas.openxmlformats.org/officeDocument/2006/relationships/slide"/><Relationship Id="rId9" Target="slides/slide5.xml" Type="http://schemas.openxmlformats.org/officeDocument/2006/relationships/slide"/><Relationship Id="rId8" Target="slides/slide4.xml" Type="http://schemas.openxmlformats.org/officeDocument/2006/relationships/slide"/><Relationship Id="rId7" Target="slides/slide3.xml" Type="http://schemas.openxmlformats.org/officeDocument/2006/relationships/slide"/><Relationship Id="rId6" Target="slides/slide2.xml" Type="http://schemas.openxmlformats.org/officeDocument/2006/relationships/slide"/><Relationship Id="rId5" Target="slides/slide1.xml" Type="http://schemas.openxmlformats.org/officeDocument/2006/relationships/slide"/><Relationship Id="rId4" Target="notesMasters/notesMaster1.xml" Type="http://schemas.openxmlformats.org/officeDocument/2006/relationships/notesMaster"/><Relationship Id="rId3" Target="slideMasters/slideMaster1.xml" Type="http://schemas.openxmlformats.org/officeDocument/2006/relationships/slideMaster"/><Relationship Id="rId23" Target="fonts/CenturyGothic-boldItalic.fntdata" Type="http://schemas.openxmlformats.org/officeDocument/2006/relationships/font"/><Relationship Id="rId2" Target="presProps.xml" Type="http://schemas.openxmlformats.org/officeDocument/2006/relationships/presProps"/><Relationship Id="rId22" Target="fonts/CenturyGothic-italic.fntdata" Type="http://schemas.openxmlformats.org/officeDocument/2006/relationships/font"/><Relationship Id="rId1" Target="theme/theme2.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1.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t" anchorCtr="0" bIns="45700" lIns="91425" numCol="1" rIns="91425" spcFirstLastPara="1" tIns="45700" wrap="square">
            <a:noAutofit/>
          </a:bodyPr>
          <a:lstStyle>
            <a:lvl1pPr algn="l" lvl="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t" anchorCtr="0" bIns="45700" lIns="91425" numCol="1" rIns="91425" spcFirstLastPara="1" tIns="45700" wrap="square">
            <a:noAutofit/>
          </a:bodyPr>
          <a:lstStyle>
            <a:lvl1pPr algn="r" lvl="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6" name="Google Shape;6;n"/>
          <p:cNvSpPr txBox="1"/>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lvl1pPr algn="l" indent="-228600" lvl="0" marL="45720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1pPr>
            <a:lvl2pPr algn="l" indent="-228600" lvl="1" marL="91440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2pPr>
            <a:lvl3pPr algn="l" indent="-228600" lvl="2" marL="137160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3pPr>
            <a:lvl4pPr algn="l" indent="-228600" lvl="3" marL="182880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4pPr>
            <a:lvl5pPr algn="l" indent="-228600" lvl="4" marL="228600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5pPr>
            <a:lvl6pPr algn="l" indent="-228600" lvl="5" marL="274320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6pPr>
            <a:lvl7pPr algn="l" indent="-228600" lvl="6" marL="320040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7pPr>
            <a:lvl8pPr algn="l" indent="-228600" lvl="7" marL="365760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8pPr>
            <a:lvl9pPr algn="l" indent="-228600" lvl="8" marL="411480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b" anchorCtr="0" bIns="45700" lIns="91425" numCol="1" rIns="91425" spcFirstLastPara="1" tIns="45700" wrap="square">
            <a:noAutofit/>
          </a:bodyPr>
          <a:lstStyle>
            <a:lvl1pPr algn="l" lvl="0" marR="0" rtl="0">
              <a:spcBef>
                <a:spcPts val="0"/>
              </a:spcBef>
              <a:spcAft>
                <a:spcPts val="0"/>
              </a:spcAft>
              <a:buSzPts val="1400"/>
              <a:buNone/>
              <a:defRPr b="0" cap="none" i="0" strike="noStrike" sz="1200" u="none">
                <a:solidFill>
                  <a:schemeClr val="dk1"/>
                </a:solidFill>
                <a:latin typeface="Calibri"/>
                <a:ea typeface="Calibri"/>
                <a:cs typeface="Calibri"/>
                <a:sym typeface="Calibri"/>
              </a:defRPr>
            </a:lvl1pPr>
            <a:lvl2pPr algn="l" lvl="1"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2pPr>
            <a:lvl3pPr algn="l" lvl="2"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3pPr>
            <a:lvl4pPr algn="l" lvl="3"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4pPr>
            <a:lvl5pPr algn="l" lvl="4"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5pPr>
            <a:lvl6pPr algn="l" lvl="5"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6pPr>
            <a:lvl7pPr algn="l" lvl="6"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7pPr>
            <a:lvl8pPr algn="l" lvl="7"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8pPr>
            <a:lvl9pPr algn="l" lvl="8" marR="0" rtl="0">
              <a:spcBef>
                <a:spcPts val="0"/>
              </a:spcBef>
              <a:spcAft>
                <a:spcPts val="0"/>
              </a:spcAft>
              <a:buSzPts val="1400"/>
              <a:buNone/>
              <a:defRPr b="0" cap="none" i="0" strike="noStrike" sz="1800" u="non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marR="0" rtl="0">
              <a:spcBef>
                <a:spcPts val="0"/>
              </a:spcBef>
              <a:spcAft>
                <a:spcPts val="0"/>
              </a:spcAft>
              <a:buNone/>
            </a:pPr>
            <a:fld id="{00000000-1234-1234-1234-123412341234}" type="slidenum">
              <a:rPr b="0" cap="none" i="0" lang="en-US" strike="noStrike" sz="1200" u="none">
                <a:solidFill>
                  <a:schemeClr val="dk1"/>
                </a:solidFill>
                <a:latin typeface="Calibri"/>
                <a:ea typeface="Calibri"/>
                <a:cs typeface="Calibri"/>
                <a:sym typeface="Calibri"/>
              </a:rPr>
              <a:t>‹#›</a:t>
            </a:fld>
            <a:endParaRPr b="0" cap="none" i="0" strike="noStrike" sz="1200" u="none">
              <a:solidFill>
                <a:schemeClr val="dk1"/>
              </a:solidFill>
              <a:latin typeface="Calibri"/>
              <a:ea typeface="Calibri"/>
              <a:cs typeface="Calibri"/>
              <a:sym typeface="Calibri"/>
            </a:endParaRPr>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notes"/>
          <p:cNvSpPr txBox="1"/>
          <p:nvPr>
            <p:ph idx="1" type="body"/>
          </p:nvPr>
        </p:nvSpPr>
        <p:spPr>
          <a:xfrm>
            <a:off x="685800" y="4400550"/>
            <a:ext cx="5486400" cy="360045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256" name="Google Shape;2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72ee545c6a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72ee545c6a_0_13:notes"/>
          <p:cNvSpPr txBox="1"/>
          <p:nvPr>
            <p:ph idx="1" type="body"/>
          </p:nvPr>
        </p:nvSpPr>
        <p:spPr>
          <a:xfrm>
            <a:off x="685800" y="4400550"/>
            <a:ext cx="5486400" cy="36006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329" name="Google Shape;329;g72ee545c6a_0_13:notes"/>
          <p:cNvSpPr txBox="1"/>
          <p:nvPr>
            <p:ph idx="12" type="sldNum"/>
          </p:nvPr>
        </p:nvSpPr>
        <p:spPr>
          <a:xfrm>
            <a:off x="3884613" y="8685213"/>
            <a:ext cx="2971800" cy="458700"/>
          </a:xfrm>
          <a:prstGeom prst="rect">
            <a:avLst/>
          </a:prstGeom>
        </p:spPr>
        <p:txBody>
          <a:bodyPr anchor="b" anchorCtr="0" bIns="45700" lIns="91425" numCol="1" rIns="91425" spcFirstLastPara="1" tIns="45700" wrap="square">
            <a:noAutofit/>
          </a:bodyPr>
          <a:lstStyle/>
          <a:p>
            <a:pPr algn="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7301b1f22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7301b1f228_0_9:notes"/>
          <p:cNvSpPr txBox="1"/>
          <p:nvPr>
            <p:ph idx="1" type="body"/>
          </p:nvPr>
        </p:nvSpPr>
        <p:spPr>
          <a:xfrm>
            <a:off x="685800" y="4400550"/>
            <a:ext cx="5486400" cy="36006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338" name="Google Shape;338;g7301b1f228_0_9:notes"/>
          <p:cNvSpPr txBox="1"/>
          <p:nvPr>
            <p:ph idx="12" type="sldNum"/>
          </p:nvPr>
        </p:nvSpPr>
        <p:spPr>
          <a:xfrm>
            <a:off x="3884613" y="8685213"/>
            <a:ext cx="2971800" cy="458700"/>
          </a:xfrm>
          <a:prstGeom prst="rect">
            <a:avLst/>
          </a:prstGeom>
        </p:spPr>
        <p:txBody>
          <a:bodyPr anchor="b" anchorCtr="0" bIns="45700" lIns="91425" numCol="1" rIns="91425" spcFirstLastPara="1" tIns="45700" wrap="square">
            <a:noAutofit/>
          </a:bodyPr>
          <a:lstStyle/>
          <a:p>
            <a:pPr algn="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3:notes"/>
          <p:cNvSpPr txBox="1"/>
          <p:nvPr>
            <p:ph idx="1" type="body"/>
          </p:nvPr>
        </p:nvSpPr>
        <p:spPr>
          <a:xfrm>
            <a:off x="685800" y="4400550"/>
            <a:ext cx="5486400" cy="360045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269" name="Google Shape;26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72ee545c6a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72ee545c6a_0_28:notes"/>
          <p:cNvSpPr txBox="1"/>
          <p:nvPr>
            <p:ph idx="1" type="body"/>
          </p:nvPr>
        </p:nvSpPr>
        <p:spPr>
          <a:xfrm>
            <a:off x="685800" y="4400550"/>
            <a:ext cx="5486400" cy="36006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360" name="Google Shape;360;g72ee545c6a_0_28:notes"/>
          <p:cNvSpPr txBox="1"/>
          <p:nvPr>
            <p:ph idx="12" type="sldNum"/>
          </p:nvPr>
        </p:nvSpPr>
        <p:spPr>
          <a:xfrm>
            <a:off x="3884613" y="8685213"/>
            <a:ext cx="2971800" cy="458700"/>
          </a:xfrm>
          <a:prstGeom prst="rect">
            <a:avLst/>
          </a:prstGeom>
        </p:spPr>
        <p:txBody>
          <a:bodyPr anchor="b" anchorCtr="0" bIns="45700" lIns="91425" numCol="1" rIns="91425" spcFirstLastPara="1" tIns="45700" wrap="square">
            <a:noAutofit/>
          </a:bodyPr>
          <a:lstStyle/>
          <a:p>
            <a:pPr algn="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11:notes"/>
          <p:cNvSpPr txBox="1"/>
          <p:nvPr>
            <p:ph idx="1" type="body"/>
          </p:nvPr>
        </p:nvSpPr>
        <p:spPr>
          <a:xfrm>
            <a:off x="685800" y="4400550"/>
            <a:ext cx="5486400" cy="360045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345" name="Google Shape;3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36c774b04_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36c774b04_6_0:notes"/>
          <p:cNvSpPr txBox="1"/>
          <p:nvPr>
            <p:ph idx="1" type="body"/>
          </p:nvPr>
        </p:nvSpPr>
        <p:spPr>
          <a:xfrm>
            <a:off x="685800" y="4400550"/>
            <a:ext cx="5486400" cy="36006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353" name="Google Shape;353;g736c774b04_6_0:notes"/>
          <p:cNvSpPr txBox="1"/>
          <p:nvPr>
            <p:ph idx="12" type="sldNum"/>
          </p:nvPr>
        </p:nvSpPr>
        <p:spPr>
          <a:xfrm>
            <a:off x="3884613" y="8685213"/>
            <a:ext cx="2971800" cy="458700"/>
          </a:xfrm>
          <a:prstGeom prst="rect">
            <a:avLst/>
          </a:prstGeom>
        </p:spPr>
        <p:txBody>
          <a:bodyPr anchor="b" anchorCtr="0" bIns="45700" lIns="91425" numCol="1" rIns="91425" spcFirstLastPara="1" tIns="45700" wrap="square">
            <a:noAutofit/>
          </a:bodyPr>
          <a:lstStyle/>
          <a:p>
            <a:pPr algn="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4:notes"/>
          <p:cNvSpPr txBox="1"/>
          <p:nvPr>
            <p:ph idx="1" type="body"/>
          </p:nvPr>
        </p:nvSpPr>
        <p:spPr>
          <a:xfrm>
            <a:off x="685800" y="4400550"/>
            <a:ext cx="5486400" cy="36006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276" name="Google Shape;2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2:notes"/>
          <p:cNvSpPr txBox="1"/>
          <p:nvPr>
            <p:ph idx="1" type="body"/>
          </p:nvPr>
        </p:nvSpPr>
        <p:spPr>
          <a:xfrm>
            <a:off x="685800" y="4400550"/>
            <a:ext cx="5486400" cy="360045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261" name="Google Shape;2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281" name="Google Shape;281;p5:notes"/>
          <p:cNvSpPr txBox="1"/>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282" name="Google Shape;282;p5:notes"/>
          <p:cNvSpPr txBox="1"/>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6:notes"/>
          <p:cNvSpPr txBox="1"/>
          <p:nvPr>
            <p:ph idx="1" type="body"/>
          </p:nvPr>
        </p:nvSpPr>
        <p:spPr>
          <a:xfrm>
            <a:off x="685800" y="4400550"/>
            <a:ext cx="5486400" cy="360045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289" name="Google Shape;2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type="none" w="sm"/>
            <a:tailEnd len="sm" type="none" w="sm"/>
          </a:ln>
        </p:spPr>
      </p:sp>
      <p:sp>
        <p:nvSpPr>
          <p:cNvPr id="296" name="Google Shape;296;p7:notes"/>
          <p:cNvSpPr txBox="1"/>
          <p:nvPr>
            <p:ph idx="1" type="body"/>
          </p:nvPr>
        </p:nvSpPr>
        <p:spPr>
          <a:xfrm>
            <a:off x="685800" y="4400550"/>
            <a:ext cx="5486400" cy="3600450"/>
          </a:xfrm>
          <a:prstGeom prst="rect">
            <a:avLst/>
          </a:prstGeom>
          <a:noFill/>
          <a:ln>
            <a:noFill/>
          </a:ln>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297" name="Google Shape;297;p7:notes"/>
          <p:cNvSpPr txBox="1"/>
          <p:nvPr>
            <p:ph idx="12" type="sldNum"/>
          </p:nvPr>
        </p:nvSpPr>
        <p:spPr>
          <a:xfrm>
            <a:off x="3884613" y="8685213"/>
            <a:ext cx="2971800" cy="458787"/>
          </a:xfrm>
          <a:prstGeom prst="rect">
            <a:avLst/>
          </a:prstGeom>
          <a:noFill/>
          <a:ln>
            <a:noFill/>
          </a:ln>
        </p:spPr>
        <p:txBody>
          <a:bodyPr anchor="b" anchorCtr="0" bIns="45700" lIns="91425" numCol="1" rIns="91425" spcFirstLastPara="1" tIns="45700" wrap="square">
            <a:noAutofit/>
          </a:bodyPr>
          <a:lstStyle/>
          <a:p>
            <a:pPr algn="r" indent="0" lvl="0" marL="0" rtl="0">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9:notes"/>
          <p:cNvSpPr txBox="1"/>
          <p:nvPr>
            <p:ph idx="1" type="body"/>
          </p:nvPr>
        </p:nvSpPr>
        <p:spPr>
          <a:xfrm>
            <a:off x="685800" y="4400550"/>
            <a:ext cx="5486400" cy="360045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305" name="Google Shape;3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10:notes"/>
          <p:cNvSpPr txBox="1"/>
          <p:nvPr>
            <p:ph idx="1" type="body"/>
          </p:nvPr>
        </p:nvSpPr>
        <p:spPr>
          <a:xfrm>
            <a:off x="685800" y="4400550"/>
            <a:ext cx="5486400" cy="360045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313" name="Google Shape;3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72ee545c6a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72ee545c6a_0_5:notes"/>
          <p:cNvSpPr txBox="1"/>
          <p:nvPr>
            <p:ph idx="1" type="body"/>
          </p:nvPr>
        </p:nvSpPr>
        <p:spPr>
          <a:xfrm>
            <a:off x="685800" y="4400550"/>
            <a:ext cx="5486400" cy="3600600"/>
          </a:xfrm>
          <a:prstGeom prst="rect">
            <a:avLst/>
          </a:prstGeom>
        </p:spPr>
        <p:txBody>
          <a:bodyPr anchor="t" anchorCtr="0" bIns="45700" lIns="91425" numCol="1" rIns="91425" spcFirstLastPara="1" tIns="45700" wrap="square">
            <a:noAutofit/>
          </a:bodyPr>
          <a:lstStyle/>
          <a:p>
            <a:pPr algn="l" indent="0" lvl="0" marL="0" rtl="0">
              <a:spcBef>
                <a:spcPts val="0"/>
              </a:spcBef>
              <a:spcAft>
                <a:spcPts val="0"/>
              </a:spcAft>
              <a:buNone/>
            </a:pPr>
            <a:r>
              <a:t/>
            </a:r>
            <a:endParaRPr/>
          </a:p>
        </p:txBody>
      </p:sp>
      <p:sp>
        <p:nvSpPr>
          <p:cNvPr id="321" name="Google Shape;321;g72ee545c6a_0_5:notes"/>
          <p:cNvSpPr txBox="1"/>
          <p:nvPr>
            <p:ph idx="12" type="sldNum"/>
          </p:nvPr>
        </p:nvSpPr>
        <p:spPr>
          <a:xfrm>
            <a:off x="3884613" y="8685213"/>
            <a:ext cx="2971800" cy="458700"/>
          </a:xfrm>
          <a:prstGeom prst="rect">
            <a:avLst/>
          </a:prstGeom>
        </p:spPr>
        <p:txBody>
          <a:bodyPr anchor="b" anchorCtr="0" bIns="45700" lIns="91425" numCol="1" rIns="91425" spcFirstLastPara="1" tIns="45700" wrap="square">
            <a:noAutofit/>
          </a:bodyPr>
          <a:lstStyle/>
          <a:p>
            <a:pPr algn="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2.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3.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1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2" Target="../media/image1.png" Type="http://schemas.openxmlformats.org/officeDocument/2006/relationships/image"/><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6" name="Shape 26"/>
        <p:cNvGrpSpPr/>
        <p:nvPr/>
      </p:nvGrpSpPr>
      <p:grpSpPr>
        <a:xfrm>
          <a:off x="0" y="0"/>
          <a:ext cx="0" cy="0"/>
          <a:chOff x="0" y="0"/>
          <a:chExt cx="0" cy="0"/>
        </a:xfrm>
      </p:grpSpPr>
      <p:grpSp>
        <p:nvGrpSpPr>
          <p:cNvPr id="27" name="Google Shape;27;p2"/>
          <p:cNvGrpSpPr/>
          <p:nvPr/>
        </p:nvGrpSpPr>
        <p:grpSpPr>
          <a:xfrm>
            <a:off x="0" y="-2373"/>
            <a:ext cx="12192000" cy="6867027"/>
            <a:chOff x="0" y="-2373"/>
            <a:chExt cx="12192000" cy="6867027"/>
          </a:xfrm>
        </p:grpSpPr>
        <p:sp>
          <p:nvSpPr>
            <p:cNvPr id="28" name="Google Shape;28;p2"/>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9" name="Google Shape;29;p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0" name="Google Shape;30;p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1" name="Google Shape;31;p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2" name="Google Shape;32;p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3" name="Google Shape;33;p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4" name="Google Shape;34;p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5" name="Google Shape;35;p2"/>
          <p:cNvSpPr txBox="1"/>
          <p:nvPr>
            <p:ph type="ctrTitle"/>
          </p:nvPr>
        </p:nvSpPr>
        <p:spPr>
          <a:xfrm>
            <a:off x="1154955" y="2099733"/>
            <a:ext cx="8825658" cy="2677648"/>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Clr>
                <a:schemeClr val="lt2"/>
              </a:buClr>
              <a:buSzPts val="5400"/>
              <a:buFont typeface="Century Gothic"/>
              <a:buNone/>
              <a:defRPr sz="54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36" name="Google Shape;36;p2"/>
          <p:cNvSpPr txBox="1"/>
          <p:nvPr>
            <p:ph idx="1" type="subTitle"/>
          </p:nvPr>
        </p:nvSpPr>
        <p:spPr>
          <a:xfrm>
            <a:off x="1154955" y="4777380"/>
            <a:ext cx="8825658" cy="861420"/>
          </a:xfrm>
          <a:prstGeom prst="rect">
            <a:avLst/>
          </a:prstGeom>
          <a:noFill/>
          <a:ln>
            <a:noFill/>
          </a:ln>
        </p:spPr>
        <p:txBody>
          <a:bodyPr anchor="t" anchorCtr="0" bIns="45700" lIns="91425" numCol="1" rIns="91425" spcFirstLastPara="1" tIns="45700" wrap="square">
            <a:noAutofit/>
          </a:bodyPr>
          <a:lstStyle>
            <a:lvl1pPr algn="l" lvl="0">
              <a:spcBef>
                <a:spcPts val="1000"/>
              </a:spcBef>
              <a:spcAft>
                <a:spcPts val="0"/>
              </a:spcAft>
              <a:buSzPts val="1440"/>
              <a:buNone/>
              <a:defRPr cap="none">
                <a:solidFill>
                  <a:schemeClr val="accent1"/>
                </a:solidFill>
              </a:defRPr>
            </a:lvl1pPr>
            <a:lvl2pPr algn="ctr" lvl="1">
              <a:spcBef>
                <a:spcPts val="1000"/>
              </a:spcBef>
              <a:spcAft>
                <a:spcPts val="0"/>
              </a:spcAft>
              <a:buSzPts val="1280"/>
              <a:buNone/>
              <a:defRPr>
                <a:solidFill>
                  <a:srgbClr val="888888"/>
                </a:solidFill>
              </a:defRPr>
            </a:lvl2pPr>
            <a:lvl3pPr algn="ctr" lvl="2">
              <a:spcBef>
                <a:spcPts val="1000"/>
              </a:spcBef>
              <a:spcAft>
                <a:spcPts val="0"/>
              </a:spcAft>
              <a:buSzPts val="1120"/>
              <a:buNone/>
              <a:defRPr>
                <a:solidFill>
                  <a:srgbClr val="888888"/>
                </a:solidFill>
              </a:defRPr>
            </a:lvl3pPr>
            <a:lvl4pPr algn="ctr" lvl="3">
              <a:spcBef>
                <a:spcPts val="1000"/>
              </a:spcBef>
              <a:spcAft>
                <a:spcPts val="0"/>
              </a:spcAft>
              <a:buSzPts val="960"/>
              <a:buNone/>
              <a:defRPr>
                <a:solidFill>
                  <a:srgbClr val="888888"/>
                </a:solidFill>
              </a:defRPr>
            </a:lvl4pPr>
            <a:lvl5pPr algn="ctr" lvl="4">
              <a:spcBef>
                <a:spcPts val="1000"/>
              </a:spcBef>
              <a:spcAft>
                <a:spcPts val="0"/>
              </a:spcAft>
              <a:buSzPts val="960"/>
              <a:buNone/>
              <a:defRPr>
                <a:solidFill>
                  <a:srgbClr val="888888"/>
                </a:solidFill>
              </a:defRPr>
            </a:lvl5pPr>
            <a:lvl6pPr algn="ctr" lvl="5">
              <a:spcBef>
                <a:spcPts val="1000"/>
              </a:spcBef>
              <a:spcAft>
                <a:spcPts val="0"/>
              </a:spcAft>
              <a:buSzPts val="960"/>
              <a:buNone/>
              <a:defRPr>
                <a:solidFill>
                  <a:srgbClr val="888888"/>
                </a:solidFill>
              </a:defRPr>
            </a:lvl6pPr>
            <a:lvl7pPr algn="ctr" lvl="6">
              <a:spcBef>
                <a:spcPts val="1000"/>
              </a:spcBef>
              <a:spcAft>
                <a:spcPts val="0"/>
              </a:spcAft>
              <a:buSzPts val="960"/>
              <a:buNone/>
              <a:defRPr>
                <a:solidFill>
                  <a:srgbClr val="888888"/>
                </a:solidFill>
              </a:defRPr>
            </a:lvl7pPr>
            <a:lvl8pPr algn="ctr" lvl="7">
              <a:spcBef>
                <a:spcPts val="1000"/>
              </a:spcBef>
              <a:spcAft>
                <a:spcPts val="0"/>
              </a:spcAft>
              <a:buSzPts val="960"/>
              <a:buNone/>
              <a:defRPr>
                <a:solidFill>
                  <a:srgbClr val="888888"/>
                </a:solidFill>
              </a:defRPr>
            </a:lvl8pPr>
            <a:lvl9pPr algn="ctr" lvl="8">
              <a:spcBef>
                <a:spcPts val="1000"/>
              </a:spcBef>
              <a:spcAft>
                <a:spcPts val="0"/>
              </a:spcAft>
              <a:buSzPts val="960"/>
              <a:buNone/>
              <a:defRPr>
                <a:solidFill>
                  <a:srgbClr val="888888"/>
                </a:solidFill>
              </a:defRPr>
            </a:lvl9pPr>
          </a:lstStyle>
          <a:p/>
        </p:txBody>
      </p:sp>
      <p:sp>
        <p:nvSpPr>
          <p:cNvPr id="37" name="Google Shape;37;p2"/>
          <p:cNvSpPr txBox="1"/>
          <p:nvPr>
            <p:ph idx="10" type="dt"/>
          </p:nvPr>
        </p:nvSpPr>
        <p:spPr>
          <a:xfrm rot="5400000">
            <a:off x="10089390" y="1792223"/>
            <a:ext cx="990599" cy="304799"/>
          </a:xfrm>
          <a:prstGeom prst="rect">
            <a:avLst/>
          </a:prstGeom>
          <a:noFill/>
          <a:ln>
            <a:noFill/>
          </a:ln>
        </p:spPr>
        <p:txBody>
          <a:bodyPr anchor="t" anchorCtr="0" bIns="45700" lIns="91425" numCol="1" rIns="91425" spcFirstLastPara="1" tIns="45700" wrap="square">
            <a:noAutofit/>
          </a:bodyPr>
          <a:lstStyle>
            <a:lvl1pPr algn="l" lvl="0">
              <a:spcBef>
                <a:spcPts val="0"/>
              </a:spcBef>
              <a:spcAft>
                <a:spcPts val="0"/>
              </a:spcAft>
              <a:buSzPts val="1400"/>
              <a:buNone/>
              <a:defRPr b="0" i="0">
                <a:solidFill>
                  <a:schemeClr val="lt1"/>
                </a:solidFill>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38" name="Google Shape;38;p2"/>
          <p:cNvSpPr txBox="1"/>
          <p:nvPr>
            <p:ph idx="11" type="ftr"/>
          </p:nvPr>
        </p:nvSpPr>
        <p:spPr>
          <a:xfrm rot="5400000">
            <a:off x="8959592" y="3226820"/>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b="0" i="0">
                <a:solidFill>
                  <a:schemeClr val="lt1"/>
                </a:solidFill>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39" name="Google Shape;39;p2"/>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40" name="Google Shape;40;p2"/>
          <p:cNvSpPr txBox="1"/>
          <p:nvPr>
            <p:ph idx="12" type="sldNum"/>
          </p:nvPr>
        </p:nvSpPr>
        <p:spPr>
          <a:xfrm>
            <a:off x="10351008" y="292608"/>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b="0" cap="none" i="0" strike="noStrike" sz="2800" u="none">
                <a:solidFill>
                  <a:schemeClr val="lt1"/>
                </a:solidFill>
                <a:latin typeface="Century Gothic"/>
                <a:ea typeface="Century Gothic"/>
                <a:cs typeface="Century Gothic"/>
                <a:sym typeface="Century Gothic"/>
              </a:defRPr>
            </a:lvl1pPr>
            <a:lvl2pPr algn="ctr" indent="0" lvl="1" marL="0">
              <a:spcBef>
                <a:spcPts val="0"/>
              </a:spcBef>
              <a:buNone/>
              <a:defRPr b="0" cap="none" i="0" strike="noStrike" sz="2800" u="none">
                <a:solidFill>
                  <a:schemeClr val="lt1"/>
                </a:solidFill>
                <a:latin typeface="Century Gothic"/>
                <a:ea typeface="Century Gothic"/>
                <a:cs typeface="Century Gothic"/>
                <a:sym typeface="Century Gothic"/>
              </a:defRPr>
            </a:lvl2pPr>
            <a:lvl3pPr algn="ctr" indent="0" lvl="2" marL="0">
              <a:spcBef>
                <a:spcPts val="0"/>
              </a:spcBef>
              <a:buNone/>
              <a:defRPr b="0" cap="none" i="0" strike="noStrike" sz="2800" u="none">
                <a:solidFill>
                  <a:schemeClr val="lt1"/>
                </a:solidFill>
                <a:latin typeface="Century Gothic"/>
                <a:ea typeface="Century Gothic"/>
                <a:cs typeface="Century Gothic"/>
                <a:sym typeface="Century Gothic"/>
              </a:defRPr>
            </a:lvl3pPr>
            <a:lvl4pPr algn="ctr" indent="0" lvl="3" marL="0">
              <a:spcBef>
                <a:spcPts val="0"/>
              </a:spcBef>
              <a:buNone/>
              <a:defRPr b="0" cap="none" i="0" strike="noStrike" sz="2800" u="none">
                <a:solidFill>
                  <a:schemeClr val="lt1"/>
                </a:solidFill>
                <a:latin typeface="Century Gothic"/>
                <a:ea typeface="Century Gothic"/>
                <a:cs typeface="Century Gothic"/>
                <a:sym typeface="Century Gothic"/>
              </a:defRPr>
            </a:lvl4pPr>
            <a:lvl5pPr algn="ctr" indent="0" lvl="4" marL="0">
              <a:spcBef>
                <a:spcPts val="0"/>
              </a:spcBef>
              <a:buNone/>
              <a:defRPr b="0" cap="none" i="0" strike="noStrike" sz="2800" u="none">
                <a:solidFill>
                  <a:schemeClr val="lt1"/>
                </a:solidFill>
                <a:latin typeface="Century Gothic"/>
                <a:ea typeface="Century Gothic"/>
                <a:cs typeface="Century Gothic"/>
                <a:sym typeface="Century Gothic"/>
              </a:defRPr>
            </a:lvl5pPr>
            <a:lvl6pPr algn="ctr" indent="0" lvl="5" marL="0">
              <a:spcBef>
                <a:spcPts val="0"/>
              </a:spcBef>
              <a:buNone/>
              <a:defRPr b="0" cap="none" i="0" strike="noStrike" sz="2800" u="none">
                <a:solidFill>
                  <a:schemeClr val="lt1"/>
                </a:solidFill>
                <a:latin typeface="Century Gothic"/>
                <a:ea typeface="Century Gothic"/>
                <a:cs typeface="Century Gothic"/>
                <a:sym typeface="Century Gothic"/>
              </a:defRPr>
            </a:lvl6pPr>
            <a:lvl7pPr algn="ctr" indent="0" lvl="6" marL="0">
              <a:spcBef>
                <a:spcPts val="0"/>
              </a:spcBef>
              <a:buNone/>
              <a:defRPr b="0" cap="none" i="0" strike="noStrike" sz="2800" u="none">
                <a:solidFill>
                  <a:schemeClr val="lt1"/>
                </a:solidFill>
                <a:latin typeface="Century Gothic"/>
                <a:ea typeface="Century Gothic"/>
                <a:cs typeface="Century Gothic"/>
                <a:sym typeface="Century Gothic"/>
              </a:defRPr>
            </a:lvl7pPr>
            <a:lvl8pPr algn="ctr" indent="0" lvl="7" marL="0">
              <a:spcBef>
                <a:spcPts val="0"/>
              </a:spcBef>
              <a:buNone/>
              <a:defRPr b="0" cap="none" i="0" strike="noStrike" sz="2800" u="none">
                <a:solidFill>
                  <a:schemeClr val="lt1"/>
                </a:solidFill>
                <a:latin typeface="Century Gothic"/>
                <a:ea typeface="Century Gothic"/>
                <a:cs typeface="Century Gothic"/>
                <a:sym typeface="Century Gothic"/>
              </a:defRPr>
            </a:lvl8pPr>
            <a:lvl9pPr algn="ctr" indent="0" lvl="8" marL="0">
              <a:spcBef>
                <a:spcPts val="0"/>
              </a:spcBef>
              <a:buNone/>
              <a:defRPr b="0" cap="none" i="0" strike="noStrike" sz="2800" u="none">
                <a:solidFill>
                  <a:schemeClr val="lt1"/>
                </a:solidFill>
                <a:latin typeface="Century Gothic"/>
                <a:ea typeface="Century Gothic"/>
                <a:cs typeface="Century Gothic"/>
                <a:sym typeface="Century Gothic"/>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129" name="Shape 129"/>
        <p:cNvGrpSpPr/>
        <p:nvPr/>
      </p:nvGrpSpPr>
      <p:grpSpPr>
        <a:xfrm>
          <a:off x="0" y="0"/>
          <a:ext cx="0" cy="0"/>
          <a:chOff x="0" y="0"/>
          <a:chExt cx="0" cy="0"/>
        </a:xfrm>
      </p:grpSpPr>
      <p:grpSp>
        <p:nvGrpSpPr>
          <p:cNvPr id="130" name="Google Shape;130;p11"/>
          <p:cNvGrpSpPr/>
          <p:nvPr/>
        </p:nvGrpSpPr>
        <p:grpSpPr>
          <a:xfrm>
            <a:off x="0" y="-2373"/>
            <a:ext cx="12192000" cy="6867027"/>
            <a:chOff x="0" y="-2373"/>
            <a:chExt cx="12192000" cy="6867027"/>
          </a:xfrm>
        </p:grpSpPr>
        <p:sp>
          <p:nvSpPr>
            <p:cNvPr id="131" name="Google Shape;131;p11"/>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32" name="Google Shape;132;p1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33" name="Google Shape;133;p1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34" name="Google Shape;134;p1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35" name="Google Shape;135;p1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36" name="Google Shape;136;p1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37" name="Google Shape;137;p11"/>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38" name="Google Shape;138;p11"/>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9" name="Google Shape;139;p1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40" name="Google Shape;140;p11"/>
          <p:cNvSpPr txBox="1"/>
          <p:nvPr>
            <p:ph type="title"/>
          </p:nvPr>
        </p:nvSpPr>
        <p:spPr>
          <a:xfrm>
            <a:off x="1154956" y="4966674"/>
            <a:ext cx="8825657" cy="566738"/>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Clr>
                <a:schemeClr val="lt2"/>
              </a:buClr>
              <a:buSzPts val="2400"/>
              <a:buFont typeface="Century Gothic"/>
              <a:buNone/>
              <a:defRPr b="0" sz="24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41" name="Google Shape;141;p11"/>
          <p:cNvSpPr/>
          <p:nvPr>
            <p:ph idx="2" type="pic"/>
          </p:nvPr>
        </p:nvSpPr>
        <p:spPr>
          <a:xfrm>
            <a:off x="1154955" y="685800"/>
            <a:ext cx="8825658" cy="3429000"/>
          </a:xfrm>
          <a:prstGeom prst="roundRect">
            <a:avLst>
              <a:gd fmla="val 1858" name="adj"/>
            </a:avLst>
          </a:prstGeom>
          <a:noFill/>
          <a:ln>
            <a:noFill/>
          </a:ln>
          <a:effectLst>
            <a:outerShdw algn="tl" blurRad="50800" dir="5400000" dist="50800" rotWithShape="0">
              <a:srgbClr val="000000">
                <a:alpha val="42745"/>
              </a:srgbClr>
            </a:outerShdw>
          </a:effectLst>
        </p:spPr>
        <p:txBody>
          <a:bodyPr anchor="t" anchorCtr="0" bIns="45700" lIns="91425" numCol="1" rIns="91425" spcFirstLastPara="1" tIns="45700" wrap="square">
            <a:noAutofit/>
          </a:bodyPr>
          <a:lstStyle>
            <a:lvl1pPr algn="ctr" lvl="0"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1pPr>
            <a:lvl2pPr algn="l" lvl="1"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2pPr>
            <a:lvl3pPr algn="l" lvl="2"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3pPr>
            <a:lvl4pPr algn="l" lvl="3"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4pPr>
            <a:lvl5pPr algn="l" lvl="4"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5pPr>
            <a:lvl6pPr algn="l" lvl="5"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6pPr>
            <a:lvl7pPr algn="l" lvl="6"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7pPr>
            <a:lvl8pPr algn="l" lvl="7"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8pPr>
            <a:lvl9pPr algn="l" lvl="8"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9pPr>
          </a:lstStyle>
          <a:p/>
        </p:txBody>
      </p:sp>
      <p:sp>
        <p:nvSpPr>
          <p:cNvPr id="142" name="Google Shape;142;p11"/>
          <p:cNvSpPr txBox="1"/>
          <p:nvPr>
            <p:ph idx="1" type="body"/>
          </p:nvPr>
        </p:nvSpPr>
        <p:spPr>
          <a:xfrm>
            <a:off x="1154956" y="5536665"/>
            <a:ext cx="8825656" cy="493712"/>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960"/>
              <a:buNone/>
              <a:defRPr sz="1200">
                <a:solidFill>
                  <a:schemeClr val="accent1"/>
                </a:solidFill>
              </a:defRPr>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143" name="Google Shape;143;p11"/>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44" name="Google Shape;144;p11"/>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45" name="Google Shape;145;p11"/>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46" name="Google Shape;146;p11"/>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showMasterSp="0">
  <p:cSld name="Title and Caption">
    <p:spTree>
      <p:nvGrpSpPr>
        <p:cNvPr id="147" name="Shape 147"/>
        <p:cNvGrpSpPr/>
        <p:nvPr/>
      </p:nvGrpSpPr>
      <p:grpSpPr>
        <a:xfrm>
          <a:off x="0" y="0"/>
          <a:ext cx="0" cy="0"/>
          <a:chOff x="0" y="0"/>
          <a:chExt cx="0" cy="0"/>
        </a:xfrm>
      </p:grpSpPr>
      <p:grpSp>
        <p:nvGrpSpPr>
          <p:cNvPr id="148" name="Google Shape;148;p12"/>
          <p:cNvGrpSpPr/>
          <p:nvPr/>
        </p:nvGrpSpPr>
        <p:grpSpPr>
          <a:xfrm>
            <a:off x="0" y="-2373"/>
            <a:ext cx="12192000" cy="6867027"/>
            <a:chOff x="0" y="-2373"/>
            <a:chExt cx="12192000" cy="6867027"/>
          </a:xfrm>
        </p:grpSpPr>
        <p:sp>
          <p:nvSpPr>
            <p:cNvPr id="149" name="Google Shape;149;p12"/>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50" name="Google Shape;150;p1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51" name="Google Shape;151;p1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52" name="Google Shape;152;p1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53" name="Google Shape;153;p1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54" name="Google Shape;154;p1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55" name="Google Shape;155;p12"/>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56" name="Google Shape;156;p12"/>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7" name="Google Shape;157;p1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8" name="Google Shape;158;p12"/>
          <p:cNvSpPr txBox="1"/>
          <p:nvPr>
            <p:ph type="title"/>
          </p:nvPr>
        </p:nvSpPr>
        <p:spPr>
          <a:xfrm>
            <a:off x="1154954" y="1063416"/>
            <a:ext cx="8825659" cy="1379755"/>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4000"/>
              <a:buFont typeface="Century Gothic"/>
              <a:buNone/>
              <a:defRPr sz="40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59" name="Google Shape;159;p12"/>
          <p:cNvSpPr txBox="1"/>
          <p:nvPr>
            <p:ph idx="1" type="body"/>
          </p:nvPr>
        </p:nvSpPr>
        <p:spPr>
          <a:xfrm>
            <a:off x="1154954" y="3543300"/>
            <a:ext cx="8825659" cy="2476500"/>
          </a:xfrm>
          <a:prstGeom prst="rect">
            <a:avLst/>
          </a:prstGeom>
          <a:noFill/>
          <a:ln>
            <a:noFill/>
          </a:ln>
        </p:spPr>
        <p:txBody>
          <a:bodyPr anchor="ctr" anchorCtr="0" bIns="45700" lIns="91425" numCol="1" rIns="91425" spcFirstLastPara="1" tIns="45700" wrap="square">
            <a:noAutofit/>
          </a:bodyPr>
          <a:lstStyle>
            <a:lvl1pPr algn="l" indent="-228600" lvl="0" marL="457200">
              <a:spcBef>
                <a:spcPts val="1000"/>
              </a:spcBef>
              <a:spcAft>
                <a:spcPts val="0"/>
              </a:spcAft>
              <a:buSzPts val="1440"/>
              <a:buNone/>
              <a:defRPr sz="1800"/>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160" name="Google Shape;160;p12"/>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61" name="Google Shape;161;p12"/>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62" name="Google Shape;162;p12"/>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63" name="Google Shape;163;p12"/>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showMasterSp="0">
  <p:cSld name="Quote with Caption">
    <p:spTree>
      <p:nvGrpSpPr>
        <p:cNvPr id="164" name="Shape 164"/>
        <p:cNvGrpSpPr/>
        <p:nvPr/>
      </p:nvGrpSpPr>
      <p:grpSpPr>
        <a:xfrm>
          <a:off x="0" y="0"/>
          <a:ext cx="0" cy="0"/>
          <a:chOff x="0" y="0"/>
          <a:chExt cx="0" cy="0"/>
        </a:xfrm>
      </p:grpSpPr>
      <p:grpSp>
        <p:nvGrpSpPr>
          <p:cNvPr id="165" name="Google Shape;165;p13"/>
          <p:cNvGrpSpPr/>
          <p:nvPr/>
        </p:nvGrpSpPr>
        <p:grpSpPr>
          <a:xfrm>
            <a:off x="0" y="-2373"/>
            <a:ext cx="12192000" cy="6867027"/>
            <a:chOff x="0" y="-2373"/>
            <a:chExt cx="12192000" cy="6867027"/>
          </a:xfrm>
        </p:grpSpPr>
        <p:sp>
          <p:nvSpPr>
            <p:cNvPr id="166" name="Google Shape;166;p13"/>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67" name="Google Shape;167;p1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68" name="Google Shape;168;p1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69" name="Google Shape;169;p1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70" name="Google Shape;170;p1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71" name="Google Shape;171;p1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72" name="Google Shape;172;p13"/>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73" name="Google Shape;173;p13"/>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4" name="Google Shape;174;p1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5" name="Google Shape;175;p13"/>
          <p:cNvSpPr txBox="1"/>
          <p:nvPr/>
        </p:nvSpPr>
        <p:spPr>
          <a:xfrm>
            <a:off x="9719438" y="2631815"/>
            <a:ext cx="801912" cy="1569660"/>
          </a:xfrm>
          <a:prstGeom prst="rect">
            <a:avLst/>
          </a:prstGeom>
          <a:noFill/>
          <a:ln>
            <a:noFill/>
          </a:ln>
        </p:spPr>
        <p:txBody>
          <a:bodyPr anchor="t" anchorCtr="0" bIns="45700" lIns="91425" numCol="1" rIns="91425" spcFirstLastPara="1" tIns="45700" wrap="square">
            <a:noAutofit/>
          </a:bodyPr>
          <a:lstStyle/>
          <a:p>
            <a:pPr algn="r" indent="0" lvl="0" marL="0" marR="0" rtl="0">
              <a:spcBef>
                <a:spcPts val="0"/>
              </a:spcBef>
              <a:spcAft>
                <a:spcPts val="0"/>
              </a:spcAft>
              <a:buNone/>
            </a:pPr>
            <a:r>
              <a:rPr b="0" i="0" lang="en-US" sz="9600">
                <a:solidFill>
                  <a:schemeClr val="accent1"/>
                </a:solidFill>
                <a:latin typeface="Arial"/>
                <a:ea typeface="Arial"/>
                <a:cs typeface="Arial"/>
                <a:sym typeface="Arial"/>
              </a:rPr>
              <a:t>”</a:t>
            </a:r>
            <a:endParaRPr/>
          </a:p>
        </p:txBody>
      </p:sp>
      <p:sp>
        <p:nvSpPr>
          <p:cNvPr id="176" name="Google Shape;176;p13"/>
          <p:cNvSpPr txBox="1"/>
          <p:nvPr/>
        </p:nvSpPr>
        <p:spPr>
          <a:xfrm>
            <a:off x="898295" y="591093"/>
            <a:ext cx="801912" cy="1569660"/>
          </a:xfrm>
          <a:prstGeom prst="rect">
            <a:avLst/>
          </a:prstGeom>
          <a:noFill/>
          <a:ln>
            <a:noFill/>
          </a:ln>
        </p:spPr>
        <p:txBody>
          <a:bodyPr anchor="t" anchorCtr="0" bIns="45700" lIns="91425" numCol="1" rIns="91425" spcFirstLastPara="1" tIns="45700" wrap="square">
            <a:noAutofit/>
          </a:bodyPr>
          <a:lstStyle/>
          <a:p>
            <a:pPr algn="r" indent="0" lvl="0" marL="0" marR="0" rtl="0">
              <a:spcBef>
                <a:spcPts val="0"/>
              </a:spcBef>
              <a:spcAft>
                <a:spcPts val="0"/>
              </a:spcAft>
              <a:buNone/>
            </a:pPr>
            <a:r>
              <a:rPr b="0" i="0" lang="en-US" sz="9600">
                <a:solidFill>
                  <a:schemeClr val="accent1"/>
                </a:solidFill>
                <a:latin typeface="Arial"/>
                <a:ea typeface="Arial"/>
                <a:cs typeface="Arial"/>
                <a:sym typeface="Arial"/>
              </a:rPr>
              <a:t>“</a:t>
            </a:r>
            <a:endParaRPr/>
          </a:p>
        </p:txBody>
      </p:sp>
      <p:sp>
        <p:nvSpPr>
          <p:cNvPr id="177" name="Google Shape;177;p13"/>
          <p:cNvSpPr txBox="1"/>
          <p:nvPr>
            <p:ph type="title"/>
          </p:nvPr>
        </p:nvSpPr>
        <p:spPr>
          <a:xfrm>
            <a:off x="1581878" y="980517"/>
            <a:ext cx="8453906" cy="2698249"/>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4000"/>
              <a:buFont typeface="Century Gothic"/>
              <a:buNone/>
              <a:defRPr sz="40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78" name="Google Shape;178;p13"/>
          <p:cNvSpPr txBox="1"/>
          <p:nvPr>
            <p:ph idx="1" type="body"/>
          </p:nvPr>
        </p:nvSpPr>
        <p:spPr>
          <a:xfrm>
            <a:off x="1945945" y="3678766"/>
            <a:ext cx="7725772" cy="342174"/>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120"/>
              <a:buNone/>
              <a:defRPr b="0" cap="small" i="0" sz="1400">
                <a:solidFill>
                  <a:schemeClr val="accent1"/>
                </a:solidFill>
                <a:latin typeface="Century Gothic"/>
                <a:ea typeface="Century Gothic"/>
                <a:cs typeface="Century Gothic"/>
                <a:sym typeface="Century Gothic"/>
              </a:defRPr>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179" name="Google Shape;179;p13"/>
          <p:cNvSpPr txBox="1"/>
          <p:nvPr>
            <p:ph idx="2" type="body"/>
          </p:nvPr>
        </p:nvSpPr>
        <p:spPr>
          <a:xfrm>
            <a:off x="1154954" y="4350657"/>
            <a:ext cx="8825659" cy="1676400"/>
          </a:xfrm>
          <a:prstGeom prst="rect">
            <a:avLst/>
          </a:prstGeom>
          <a:noFill/>
          <a:ln>
            <a:noFill/>
          </a:ln>
        </p:spPr>
        <p:txBody>
          <a:bodyPr anchor="ctr" anchorCtr="0" bIns="45700" lIns="91425" numCol="1" rIns="91425" spcFirstLastPara="1" tIns="45700" wrap="square">
            <a:noAutofit/>
          </a:bodyPr>
          <a:lstStyle>
            <a:lvl1pPr algn="l" indent="-228600" lvl="0" marL="457200">
              <a:spcBef>
                <a:spcPts val="1000"/>
              </a:spcBef>
              <a:spcAft>
                <a:spcPts val="0"/>
              </a:spcAft>
              <a:buSzPts val="1440"/>
              <a:buNone/>
              <a:defRPr sz="1800"/>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180" name="Google Shape;180;p13"/>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81" name="Google Shape;181;p13"/>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82" name="Google Shape;182;p13"/>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83" name="Google Shape;183;p13"/>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showMasterSp="0">
  <p:cSld name="Name Card">
    <p:spTree>
      <p:nvGrpSpPr>
        <p:cNvPr id="184" name="Shape 184"/>
        <p:cNvGrpSpPr/>
        <p:nvPr/>
      </p:nvGrpSpPr>
      <p:grpSpPr>
        <a:xfrm>
          <a:off x="0" y="0"/>
          <a:ext cx="0" cy="0"/>
          <a:chOff x="0" y="0"/>
          <a:chExt cx="0" cy="0"/>
        </a:xfrm>
      </p:grpSpPr>
      <p:grpSp>
        <p:nvGrpSpPr>
          <p:cNvPr id="185" name="Google Shape;185;p14"/>
          <p:cNvGrpSpPr/>
          <p:nvPr/>
        </p:nvGrpSpPr>
        <p:grpSpPr>
          <a:xfrm>
            <a:off x="0" y="-2373"/>
            <a:ext cx="12192000" cy="6867027"/>
            <a:chOff x="0" y="-2373"/>
            <a:chExt cx="12192000" cy="6867027"/>
          </a:xfrm>
        </p:grpSpPr>
        <p:sp>
          <p:nvSpPr>
            <p:cNvPr id="186" name="Google Shape;186;p14"/>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87" name="Google Shape;187;p1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88" name="Google Shape;188;p1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89" name="Google Shape;189;p1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90" name="Google Shape;190;p1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91" name="Google Shape;191;p1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92" name="Google Shape;192;p14"/>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93" name="Google Shape;193;p14"/>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4" name="Google Shape;194;p1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5" name="Google Shape;195;p14"/>
          <p:cNvSpPr txBox="1"/>
          <p:nvPr>
            <p:ph type="title"/>
          </p:nvPr>
        </p:nvSpPr>
        <p:spPr>
          <a:xfrm>
            <a:off x="1154954" y="2370667"/>
            <a:ext cx="8825660" cy="1822514"/>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Clr>
                <a:schemeClr val="lt2"/>
              </a:buClr>
              <a:buSzPts val="4000"/>
              <a:buFont typeface="Century Gothic"/>
              <a:buNone/>
              <a:defRPr b="0" cap="none" sz="40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96" name="Google Shape;196;p14"/>
          <p:cNvSpPr txBox="1"/>
          <p:nvPr>
            <p:ph idx="1" type="body"/>
          </p:nvPr>
        </p:nvSpPr>
        <p:spPr>
          <a:xfrm>
            <a:off x="1154954" y="5033068"/>
            <a:ext cx="8825659" cy="860400"/>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600"/>
              <a:buNone/>
              <a:defRPr cap="none" sz="2000">
                <a:solidFill>
                  <a:schemeClr val="accent1"/>
                </a:solidFill>
              </a:defRPr>
            </a:lvl1pPr>
            <a:lvl2pPr algn="l" indent="-228600" lvl="1" marL="914400">
              <a:spcBef>
                <a:spcPts val="1000"/>
              </a:spcBef>
              <a:spcAft>
                <a:spcPts val="0"/>
              </a:spcAft>
              <a:buSzPts val="1440"/>
              <a:buNone/>
              <a:defRPr sz="1800">
                <a:solidFill>
                  <a:srgbClr val="888888"/>
                </a:solidFill>
              </a:defRPr>
            </a:lvl2pPr>
            <a:lvl3pPr algn="l" indent="-228600" lvl="2" marL="1371600">
              <a:spcBef>
                <a:spcPts val="1000"/>
              </a:spcBef>
              <a:spcAft>
                <a:spcPts val="0"/>
              </a:spcAft>
              <a:buSzPts val="1280"/>
              <a:buNone/>
              <a:defRPr sz="1600">
                <a:solidFill>
                  <a:srgbClr val="888888"/>
                </a:solidFill>
              </a:defRPr>
            </a:lvl3pPr>
            <a:lvl4pPr algn="l" indent="-228600" lvl="3" marL="1828800">
              <a:spcBef>
                <a:spcPts val="1000"/>
              </a:spcBef>
              <a:spcAft>
                <a:spcPts val="0"/>
              </a:spcAft>
              <a:buSzPts val="1120"/>
              <a:buNone/>
              <a:defRPr sz="1400">
                <a:solidFill>
                  <a:srgbClr val="888888"/>
                </a:solidFill>
              </a:defRPr>
            </a:lvl4pPr>
            <a:lvl5pPr algn="l" indent="-228600" lvl="4" marL="2286000">
              <a:spcBef>
                <a:spcPts val="1000"/>
              </a:spcBef>
              <a:spcAft>
                <a:spcPts val="0"/>
              </a:spcAft>
              <a:buSzPts val="1120"/>
              <a:buNone/>
              <a:defRPr sz="1400">
                <a:solidFill>
                  <a:srgbClr val="888888"/>
                </a:solidFill>
              </a:defRPr>
            </a:lvl5pPr>
            <a:lvl6pPr algn="l" indent="-228600" lvl="5" marL="2743200">
              <a:spcBef>
                <a:spcPts val="1000"/>
              </a:spcBef>
              <a:spcAft>
                <a:spcPts val="0"/>
              </a:spcAft>
              <a:buSzPts val="1120"/>
              <a:buNone/>
              <a:defRPr sz="1400">
                <a:solidFill>
                  <a:srgbClr val="888888"/>
                </a:solidFill>
              </a:defRPr>
            </a:lvl6pPr>
            <a:lvl7pPr algn="l" indent="-228600" lvl="6" marL="3200400">
              <a:spcBef>
                <a:spcPts val="1000"/>
              </a:spcBef>
              <a:spcAft>
                <a:spcPts val="0"/>
              </a:spcAft>
              <a:buSzPts val="1120"/>
              <a:buNone/>
              <a:defRPr sz="1400">
                <a:solidFill>
                  <a:srgbClr val="888888"/>
                </a:solidFill>
              </a:defRPr>
            </a:lvl7pPr>
            <a:lvl8pPr algn="l" indent="-228600" lvl="7" marL="3657600">
              <a:spcBef>
                <a:spcPts val="1000"/>
              </a:spcBef>
              <a:spcAft>
                <a:spcPts val="0"/>
              </a:spcAft>
              <a:buSzPts val="1120"/>
              <a:buNone/>
              <a:defRPr sz="1400">
                <a:solidFill>
                  <a:srgbClr val="888888"/>
                </a:solidFill>
              </a:defRPr>
            </a:lvl8pPr>
            <a:lvl9pPr algn="l" indent="-228600" lvl="8" marL="4114800">
              <a:spcBef>
                <a:spcPts val="1000"/>
              </a:spcBef>
              <a:spcAft>
                <a:spcPts val="0"/>
              </a:spcAft>
              <a:buSzPts val="1120"/>
              <a:buNone/>
              <a:defRPr sz="1400">
                <a:solidFill>
                  <a:srgbClr val="888888"/>
                </a:solidFill>
              </a:defRPr>
            </a:lvl9pPr>
          </a:lstStyle>
          <a:p/>
        </p:txBody>
      </p:sp>
      <p:sp>
        <p:nvSpPr>
          <p:cNvPr id="197" name="Google Shape;197;p14"/>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98" name="Google Shape;198;p14"/>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99" name="Google Shape;199;p14"/>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00" name="Google Shape;200;p14"/>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201" name="Shape 201"/>
        <p:cNvGrpSpPr/>
        <p:nvPr/>
      </p:nvGrpSpPr>
      <p:grpSpPr>
        <a:xfrm>
          <a:off x="0" y="0"/>
          <a:ext cx="0" cy="0"/>
          <a:chOff x="0" y="0"/>
          <a:chExt cx="0" cy="0"/>
        </a:xfrm>
      </p:grpSpPr>
      <p:sp>
        <p:nvSpPr>
          <p:cNvPr id="202" name="Google Shape;202;p15"/>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3600"/>
              <a:buFont typeface="Century Gothic"/>
              <a:buNone/>
              <a:defRPr sz="36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03" name="Google Shape;203;p15"/>
          <p:cNvSpPr txBox="1"/>
          <p:nvPr>
            <p:ph idx="1" type="body"/>
          </p:nvPr>
        </p:nvSpPr>
        <p:spPr>
          <a:xfrm>
            <a:off x="1154954" y="2617299"/>
            <a:ext cx="3129168" cy="576262"/>
          </a:xfrm>
          <a:prstGeom prst="rect">
            <a:avLst/>
          </a:prstGeom>
          <a:noFill/>
          <a:ln>
            <a:noFill/>
          </a:ln>
        </p:spPr>
        <p:txBody>
          <a:bodyPr anchor="b" anchorCtr="0" bIns="45700" lIns="91425" numCol="1" rIns="91425" spcFirstLastPara="1" tIns="45700" wrap="square">
            <a:noAutofit/>
          </a:bodyPr>
          <a:lstStyle>
            <a:lvl1pPr algn="l" indent="-228600" lvl="0" marL="457200">
              <a:spcBef>
                <a:spcPts val="1000"/>
              </a:spcBef>
              <a:spcAft>
                <a:spcPts val="0"/>
              </a:spcAft>
              <a:buSzPts val="1920"/>
              <a:buNone/>
              <a:defRPr b="0" sz="2400">
                <a:solidFill>
                  <a:schemeClr val="accent1"/>
                </a:solidFill>
              </a:defRPr>
            </a:lvl1pPr>
            <a:lvl2pPr algn="l" indent="-228600" lvl="1" marL="914400">
              <a:spcBef>
                <a:spcPts val="1000"/>
              </a:spcBef>
              <a:spcAft>
                <a:spcPts val="0"/>
              </a:spcAft>
              <a:buSzPts val="1600"/>
              <a:buNone/>
              <a:defRPr b="1" sz="2000"/>
            </a:lvl2pPr>
            <a:lvl3pPr algn="l" indent="-228600" lvl="2" marL="1371600">
              <a:spcBef>
                <a:spcPts val="1000"/>
              </a:spcBef>
              <a:spcAft>
                <a:spcPts val="0"/>
              </a:spcAft>
              <a:buSzPts val="1440"/>
              <a:buNone/>
              <a:defRPr b="1" sz="1800"/>
            </a:lvl3pPr>
            <a:lvl4pPr algn="l" indent="-228600" lvl="3" marL="1828800">
              <a:spcBef>
                <a:spcPts val="1000"/>
              </a:spcBef>
              <a:spcAft>
                <a:spcPts val="0"/>
              </a:spcAft>
              <a:buSzPts val="1280"/>
              <a:buNone/>
              <a:defRPr b="1" sz="1600"/>
            </a:lvl4pPr>
            <a:lvl5pPr algn="l" indent="-228600" lvl="4" marL="2286000">
              <a:spcBef>
                <a:spcPts val="1000"/>
              </a:spcBef>
              <a:spcAft>
                <a:spcPts val="0"/>
              </a:spcAft>
              <a:buSzPts val="1280"/>
              <a:buNone/>
              <a:defRPr b="1" sz="1600"/>
            </a:lvl5pPr>
            <a:lvl6pPr algn="l" indent="-228600" lvl="5" marL="2743200">
              <a:spcBef>
                <a:spcPts val="1000"/>
              </a:spcBef>
              <a:spcAft>
                <a:spcPts val="0"/>
              </a:spcAft>
              <a:buSzPts val="1280"/>
              <a:buNone/>
              <a:defRPr b="1" sz="1600"/>
            </a:lvl6pPr>
            <a:lvl7pPr algn="l" indent="-228600" lvl="6" marL="3200400">
              <a:spcBef>
                <a:spcPts val="1000"/>
              </a:spcBef>
              <a:spcAft>
                <a:spcPts val="0"/>
              </a:spcAft>
              <a:buSzPts val="1280"/>
              <a:buNone/>
              <a:defRPr b="1" sz="1600"/>
            </a:lvl7pPr>
            <a:lvl8pPr algn="l" indent="-228600" lvl="7" marL="3657600">
              <a:spcBef>
                <a:spcPts val="1000"/>
              </a:spcBef>
              <a:spcAft>
                <a:spcPts val="0"/>
              </a:spcAft>
              <a:buSzPts val="1280"/>
              <a:buNone/>
              <a:defRPr b="1" sz="1600"/>
            </a:lvl8pPr>
            <a:lvl9pPr algn="l" indent="-228600" lvl="8" marL="4114800">
              <a:spcBef>
                <a:spcPts val="1000"/>
              </a:spcBef>
              <a:spcAft>
                <a:spcPts val="0"/>
              </a:spcAft>
              <a:buSzPts val="1280"/>
              <a:buNone/>
              <a:defRPr b="1" sz="1600"/>
            </a:lvl9pPr>
          </a:lstStyle>
          <a:p/>
        </p:txBody>
      </p:sp>
      <p:sp>
        <p:nvSpPr>
          <p:cNvPr id="204" name="Google Shape;204;p15"/>
          <p:cNvSpPr txBox="1"/>
          <p:nvPr>
            <p:ph idx="2" type="body"/>
          </p:nvPr>
        </p:nvSpPr>
        <p:spPr>
          <a:xfrm>
            <a:off x="1154954" y="3193561"/>
            <a:ext cx="3129168" cy="2833496"/>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120"/>
              <a:buNone/>
              <a:defRPr sz="1400"/>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205" name="Google Shape;205;p15"/>
          <p:cNvSpPr txBox="1"/>
          <p:nvPr>
            <p:ph idx="3" type="body"/>
          </p:nvPr>
        </p:nvSpPr>
        <p:spPr>
          <a:xfrm>
            <a:off x="4512721" y="2603502"/>
            <a:ext cx="3145380" cy="576262"/>
          </a:xfrm>
          <a:prstGeom prst="rect">
            <a:avLst/>
          </a:prstGeom>
          <a:noFill/>
          <a:ln>
            <a:noFill/>
          </a:ln>
        </p:spPr>
        <p:txBody>
          <a:bodyPr anchor="b" anchorCtr="0" bIns="45700" lIns="91425" numCol="1" rIns="91425" spcFirstLastPara="1" tIns="45700" wrap="square">
            <a:noAutofit/>
          </a:bodyPr>
          <a:lstStyle>
            <a:lvl1pPr algn="l" indent="-228600" lvl="0" marL="457200">
              <a:spcBef>
                <a:spcPts val="1000"/>
              </a:spcBef>
              <a:spcAft>
                <a:spcPts val="0"/>
              </a:spcAft>
              <a:buSzPts val="1920"/>
              <a:buNone/>
              <a:defRPr b="0" sz="2400">
                <a:solidFill>
                  <a:schemeClr val="accent1"/>
                </a:solidFill>
              </a:defRPr>
            </a:lvl1pPr>
            <a:lvl2pPr algn="l" indent="-228600" lvl="1" marL="914400">
              <a:spcBef>
                <a:spcPts val="1000"/>
              </a:spcBef>
              <a:spcAft>
                <a:spcPts val="0"/>
              </a:spcAft>
              <a:buSzPts val="1600"/>
              <a:buNone/>
              <a:defRPr b="1" sz="2000"/>
            </a:lvl2pPr>
            <a:lvl3pPr algn="l" indent="-228600" lvl="2" marL="1371600">
              <a:spcBef>
                <a:spcPts val="1000"/>
              </a:spcBef>
              <a:spcAft>
                <a:spcPts val="0"/>
              </a:spcAft>
              <a:buSzPts val="1440"/>
              <a:buNone/>
              <a:defRPr b="1" sz="1800"/>
            </a:lvl3pPr>
            <a:lvl4pPr algn="l" indent="-228600" lvl="3" marL="1828800">
              <a:spcBef>
                <a:spcPts val="1000"/>
              </a:spcBef>
              <a:spcAft>
                <a:spcPts val="0"/>
              </a:spcAft>
              <a:buSzPts val="1280"/>
              <a:buNone/>
              <a:defRPr b="1" sz="1600"/>
            </a:lvl4pPr>
            <a:lvl5pPr algn="l" indent="-228600" lvl="4" marL="2286000">
              <a:spcBef>
                <a:spcPts val="1000"/>
              </a:spcBef>
              <a:spcAft>
                <a:spcPts val="0"/>
              </a:spcAft>
              <a:buSzPts val="1280"/>
              <a:buNone/>
              <a:defRPr b="1" sz="1600"/>
            </a:lvl5pPr>
            <a:lvl6pPr algn="l" indent="-228600" lvl="5" marL="2743200">
              <a:spcBef>
                <a:spcPts val="1000"/>
              </a:spcBef>
              <a:spcAft>
                <a:spcPts val="0"/>
              </a:spcAft>
              <a:buSzPts val="1280"/>
              <a:buNone/>
              <a:defRPr b="1" sz="1600"/>
            </a:lvl6pPr>
            <a:lvl7pPr algn="l" indent="-228600" lvl="6" marL="3200400">
              <a:spcBef>
                <a:spcPts val="1000"/>
              </a:spcBef>
              <a:spcAft>
                <a:spcPts val="0"/>
              </a:spcAft>
              <a:buSzPts val="1280"/>
              <a:buNone/>
              <a:defRPr b="1" sz="1600"/>
            </a:lvl7pPr>
            <a:lvl8pPr algn="l" indent="-228600" lvl="7" marL="3657600">
              <a:spcBef>
                <a:spcPts val="1000"/>
              </a:spcBef>
              <a:spcAft>
                <a:spcPts val="0"/>
              </a:spcAft>
              <a:buSzPts val="1280"/>
              <a:buNone/>
              <a:defRPr b="1" sz="1600"/>
            </a:lvl8pPr>
            <a:lvl9pPr algn="l" indent="-228600" lvl="8" marL="4114800">
              <a:spcBef>
                <a:spcPts val="1000"/>
              </a:spcBef>
              <a:spcAft>
                <a:spcPts val="0"/>
              </a:spcAft>
              <a:buSzPts val="1280"/>
              <a:buNone/>
              <a:defRPr b="1" sz="1600"/>
            </a:lvl9pPr>
          </a:lstStyle>
          <a:p/>
        </p:txBody>
      </p:sp>
      <p:sp>
        <p:nvSpPr>
          <p:cNvPr id="206" name="Google Shape;206;p15"/>
          <p:cNvSpPr txBox="1"/>
          <p:nvPr>
            <p:ph idx="4" type="body"/>
          </p:nvPr>
        </p:nvSpPr>
        <p:spPr>
          <a:xfrm>
            <a:off x="4512721" y="3193561"/>
            <a:ext cx="3145380" cy="2833495"/>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120"/>
              <a:buNone/>
              <a:defRPr sz="1400"/>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207" name="Google Shape;207;p15"/>
          <p:cNvSpPr txBox="1"/>
          <p:nvPr>
            <p:ph idx="5" type="body"/>
          </p:nvPr>
        </p:nvSpPr>
        <p:spPr>
          <a:xfrm>
            <a:off x="7886700" y="2617299"/>
            <a:ext cx="3161029" cy="576261"/>
          </a:xfrm>
          <a:prstGeom prst="rect">
            <a:avLst/>
          </a:prstGeom>
          <a:noFill/>
          <a:ln>
            <a:noFill/>
          </a:ln>
        </p:spPr>
        <p:txBody>
          <a:bodyPr anchor="b" anchorCtr="0" bIns="45700" lIns="91425" numCol="1" rIns="91425" spcFirstLastPara="1" tIns="45700" wrap="square">
            <a:noAutofit/>
          </a:bodyPr>
          <a:lstStyle>
            <a:lvl1pPr algn="l" indent="-228600" lvl="0" marL="457200">
              <a:spcBef>
                <a:spcPts val="1000"/>
              </a:spcBef>
              <a:spcAft>
                <a:spcPts val="0"/>
              </a:spcAft>
              <a:buSzPts val="1920"/>
              <a:buNone/>
              <a:defRPr b="0" sz="2400">
                <a:solidFill>
                  <a:schemeClr val="accent1"/>
                </a:solidFill>
              </a:defRPr>
            </a:lvl1pPr>
            <a:lvl2pPr algn="l" indent="-228600" lvl="1" marL="914400">
              <a:spcBef>
                <a:spcPts val="1000"/>
              </a:spcBef>
              <a:spcAft>
                <a:spcPts val="0"/>
              </a:spcAft>
              <a:buSzPts val="1600"/>
              <a:buNone/>
              <a:defRPr b="1" sz="2000"/>
            </a:lvl2pPr>
            <a:lvl3pPr algn="l" indent="-228600" lvl="2" marL="1371600">
              <a:spcBef>
                <a:spcPts val="1000"/>
              </a:spcBef>
              <a:spcAft>
                <a:spcPts val="0"/>
              </a:spcAft>
              <a:buSzPts val="1440"/>
              <a:buNone/>
              <a:defRPr b="1" sz="1800"/>
            </a:lvl3pPr>
            <a:lvl4pPr algn="l" indent="-228600" lvl="3" marL="1828800">
              <a:spcBef>
                <a:spcPts val="1000"/>
              </a:spcBef>
              <a:spcAft>
                <a:spcPts val="0"/>
              </a:spcAft>
              <a:buSzPts val="1280"/>
              <a:buNone/>
              <a:defRPr b="1" sz="1600"/>
            </a:lvl4pPr>
            <a:lvl5pPr algn="l" indent="-228600" lvl="4" marL="2286000">
              <a:spcBef>
                <a:spcPts val="1000"/>
              </a:spcBef>
              <a:spcAft>
                <a:spcPts val="0"/>
              </a:spcAft>
              <a:buSzPts val="1280"/>
              <a:buNone/>
              <a:defRPr b="1" sz="1600"/>
            </a:lvl5pPr>
            <a:lvl6pPr algn="l" indent="-228600" lvl="5" marL="2743200">
              <a:spcBef>
                <a:spcPts val="1000"/>
              </a:spcBef>
              <a:spcAft>
                <a:spcPts val="0"/>
              </a:spcAft>
              <a:buSzPts val="1280"/>
              <a:buNone/>
              <a:defRPr b="1" sz="1600"/>
            </a:lvl6pPr>
            <a:lvl7pPr algn="l" indent="-228600" lvl="6" marL="3200400">
              <a:spcBef>
                <a:spcPts val="1000"/>
              </a:spcBef>
              <a:spcAft>
                <a:spcPts val="0"/>
              </a:spcAft>
              <a:buSzPts val="1280"/>
              <a:buNone/>
              <a:defRPr b="1" sz="1600"/>
            </a:lvl7pPr>
            <a:lvl8pPr algn="l" indent="-228600" lvl="7" marL="3657600">
              <a:spcBef>
                <a:spcPts val="1000"/>
              </a:spcBef>
              <a:spcAft>
                <a:spcPts val="0"/>
              </a:spcAft>
              <a:buSzPts val="1280"/>
              <a:buNone/>
              <a:defRPr b="1" sz="1600"/>
            </a:lvl8pPr>
            <a:lvl9pPr algn="l" indent="-228600" lvl="8" marL="4114800">
              <a:spcBef>
                <a:spcPts val="1000"/>
              </a:spcBef>
              <a:spcAft>
                <a:spcPts val="0"/>
              </a:spcAft>
              <a:buSzPts val="1280"/>
              <a:buNone/>
              <a:defRPr b="1" sz="1600"/>
            </a:lvl9pPr>
          </a:lstStyle>
          <a:p/>
        </p:txBody>
      </p:sp>
      <p:sp>
        <p:nvSpPr>
          <p:cNvPr id="208" name="Google Shape;208;p15"/>
          <p:cNvSpPr txBox="1"/>
          <p:nvPr>
            <p:ph idx="6" type="body"/>
          </p:nvPr>
        </p:nvSpPr>
        <p:spPr>
          <a:xfrm>
            <a:off x="7886700" y="3193561"/>
            <a:ext cx="3164719" cy="2833493"/>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120"/>
              <a:buNone/>
              <a:defRPr sz="1400"/>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cxnSp>
        <p:nvCxnSpPr>
          <p:cNvPr id="209" name="Google Shape;209;p15"/>
          <p:cNvCxnSpPr/>
          <p:nvPr/>
        </p:nvCxnSpPr>
        <p:spPr>
          <a:xfrm>
            <a:off x="4403971" y="2569633"/>
            <a:ext cx="0" cy="3492499"/>
          </a:xfrm>
          <a:prstGeom prst="straightConnector1">
            <a:avLst/>
          </a:prstGeom>
          <a:noFill/>
          <a:ln cap="flat" cmpd="sng" w="12700">
            <a:solidFill>
              <a:schemeClr val="accent1">
                <a:alpha val="40784"/>
              </a:schemeClr>
            </a:solidFill>
            <a:prstDash val="solid"/>
            <a:round/>
            <a:headEnd len="sm" type="none" w="sm"/>
            <a:tailEnd len="sm" type="none" w="sm"/>
          </a:ln>
        </p:spPr>
      </p:cxnSp>
      <p:cxnSp>
        <p:nvCxnSpPr>
          <p:cNvPr id="210" name="Google Shape;210;p15"/>
          <p:cNvCxnSpPr/>
          <p:nvPr/>
        </p:nvCxnSpPr>
        <p:spPr>
          <a:xfrm>
            <a:off x="7772401" y="2569633"/>
            <a:ext cx="0" cy="3492499"/>
          </a:xfrm>
          <a:prstGeom prst="straightConnector1">
            <a:avLst/>
          </a:prstGeom>
          <a:noFill/>
          <a:ln cap="flat" cmpd="sng" w="12700">
            <a:solidFill>
              <a:schemeClr val="accent1">
                <a:alpha val="40784"/>
              </a:schemeClr>
            </a:solidFill>
            <a:prstDash val="solid"/>
            <a:round/>
            <a:headEnd len="sm" type="none" w="sm"/>
            <a:tailEnd len="sm" type="none" w="sm"/>
          </a:ln>
        </p:spPr>
      </p:cxnSp>
      <p:sp>
        <p:nvSpPr>
          <p:cNvPr id="211" name="Google Shape;211;p15"/>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12" name="Google Shape;212;p15"/>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13" name="Google Shape;213;p15"/>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214" name="Shape 214"/>
        <p:cNvGrpSpPr/>
        <p:nvPr/>
      </p:nvGrpSpPr>
      <p:grpSpPr>
        <a:xfrm>
          <a:off x="0" y="0"/>
          <a:ext cx="0" cy="0"/>
          <a:chOff x="0" y="0"/>
          <a:chExt cx="0" cy="0"/>
        </a:xfrm>
      </p:grpSpPr>
      <p:sp>
        <p:nvSpPr>
          <p:cNvPr id="215" name="Google Shape;215;p16"/>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3600"/>
              <a:buFont typeface="Century Gothic"/>
              <a:buNone/>
              <a:defRPr sz="36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16" name="Google Shape;216;p16"/>
          <p:cNvSpPr txBox="1"/>
          <p:nvPr>
            <p:ph idx="1" type="body"/>
          </p:nvPr>
        </p:nvSpPr>
        <p:spPr>
          <a:xfrm>
            <a:off x="1154952" y="4532845"/>
            <a:ext cx="3050439" cy="576262"/>
          </a:xfrm>
          <a:prstGeom prst="rect">
            <a:avLst/>
          </a:prstGeom>
          <a:noFill/>
          <a:ln>
            <a:noFill/>
          </a:ln>
        </p:spPr>
        <p:txBody>
          <a:bodyPr anchor="b" anchorCtr="0" bIns="45700" lIns="91425" numCol="1" rIns="91425" spcFirstLastPara="1" tIns="45700" wrap="square">
            <a:noAutofit/>
          </a:bodyPr>
          <a:lstStyle>
            <a:lvl1pPr algn="l" indent="-228600" lvl="0" marL="457200">
              <a:spcBef>
                <a:spcPts val="1000"/>
              </a:spcBef>
              <a:spcAft>
                <a:spcPts val="0"/>
              </a:spcAft>
              <a:buSzPts val="1920"/>
              <a:buNone/>
              <a:defRPr b="0" sz="2400">
                <a:solidFill>
                  <a:schemeClr val="accent1"/>
                </a:solidFill>
              </a:defRPr>
            </a:lvl1pPr>
            <a:lvl2pPr algn="l" indent="-228600" lvl="1" marL="914400">
              <a:spcBef>
                <a:spcPts val="1000"/>
              </a:spcBef>
              <a:spcAft>
                <a:spcPts val="0"/>
              </a:spcAft>
              <a:buSzPts val="1600"/>
              <a:buNone/>
              <a:defRPr b="1" sz="2000"/>
            </a:lvl2pPr>
            <a:lvl3pPr algn="l" indent="-228600" lvl="2" marL="1371600">
              <a:spcBef>
                <a:spcPts val="1000"/>
              </a:spcBef>
              <a:spcAft>
                <a:spcPts val="0"/>
              </a:spcAft>
              <a:buSzPts val="1440"/>
              <a:buNone/>
              <a:defRPr b="1" sz="1800"/>
            </a:lvl3pPr>
            <a:lvl4pPr algn="l" indent="-228600" lvl="3" marL="1828800">
              <a:spcBef>
                <a:spcPts val="1000"/>
              </a:spcBef>
              <a:spcAft>
                <a:spcPts val="0"/>
              </a:spcAft>
              <a:buSzPts val="1280"/>
              <a:buNone/>
              <a:defRPr b="1" sz="1600"/>
            </a:lvl4pPr>
            <a:lvl5pPr algn="l" indent="-228600" lvl="4" marL="2286000">
              <a:spcBef>
                <a:spcPts val="1000"/>
              </a:spcBef>
              <a:spcAft>
                <a:spcPts val="0"/>
              </a:spcAft>
              <a:buSzPts val="1280"/>
              <a:buNone/>
              <a:defRPr b="1" sz="1600"/>
            </a:lvl5pPr>
            <a:lvl6pPr algn="l" indent="-228600" lvl="5" marL="2743200">
              <a:spcBef>
                <a:spcPts val="1000"/>
              </a:spcBef>
              <a:spcAft>
                <a:spcPts val="0"/>
              </a:spcAft>
              <a:buSzPts val="1280"/>
              <a:buNone/>
              <a:defRPr b="1" sz="1600"/>
            </a:lvl6pPr>
            <a:lvl7pPr algn="l" indent="-228600" lvl="6" marL="3200400">
              <a:spcBef>
                <a:spcPts val="1000"/>
              </a:spcBef>
              <a:spcAft>
                <a:spcPts val="0"/>
              </a:spcAft>
              <a:buSzPts val="1280"/>
              <a:buNone/>
              <a:defRPr b="1" sz="1600"/>
            </a:lvl7pPr>
            <a:lvl8pPr algn="l" indent="-228600" lvl="7" marL="3657600">
              <a:spcBef>
                <a:spcPts val="1000"/>
              </a:spcBef>
              <a:spcAft>
                <a:spcPts val="0"/>
              </a:spcAft>
              <a:buSzPts val="1280"/>
              <a:buNone/>
              <a:defRPr b="1" sz="1600"/>
            </a:lvl8pPr>
            <a:lvl9pPr algn="l" indent="-228600" lvl="8" marL="4114800">
              <a:spcBef>
                <a:spcPts val="1000"/>
              </a:spcBef>
              <a:spcAft>
                <a:spcPts val="0"/>
              </a:spcAft>
              <a:buSzPts val="1280"/>
              <a:buNone/>
              <a:defRPr b="1" sz="1600"/>
            </a:lvl9pPr>
          </a:lstStyle>
          <a:p/>
        </p:txBody>
      </p:sp>
      <p:sp>
        <p:nvSpPr>
          <p:cNvPr id="217" name="Google Shape;217;p16"/>
          <p:cNvSpPr/>
          <p:nvPr>
            <p:ph idx="2" type="pic"/>
          </p:nvPr>
        </p:nvSpPr>
        <p:spPr>
          <a:xfrm>
            <a:off x="1334552" y="2603500"/>
            <a:ext cx="2691242" cy="1591510"/>
          </a:xfrm>
          <a:prstGeom prst="roundRect">
            <a:avLst>
              <a:gd fmla="val 1858" name="adj"/>
            </a:avLst>
          </a:prstGeom>
          <a:noFill/>
          <a:ln>
            <a:noFill/>
          </a:ln>
          <a:effectLst>
            <a:outerShdw algn="tl" blurRad="50800" dir="5400000" dist="50800" rotWithShape="0">
              <a:srgbClr val="000000">
                <a:alpha val="42745"/>
              </a:srgbClr>
            </a:outerShdw>
          </a:effectLst>
        </p:spPr>
        <p:txBody>
          <a:bodyPr anchor="t" anchorCtr="0" bIns="45700" lIns="91425" numCol="1" rIns="91425" spcFirstLastPara="1" tIns="45700" wrap="square">
            <a:noAutofit/>
          </a:bodyPr>
          <a:lstStyle>
            <a:lvl1pPr algn="ctr" lvl="0"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1pPr>
            <a:lvl2pPr algn="l" lvl="1"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2pPr>
            <a:lvl3pPr algn="l" lvl="2"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3pPr>
            <a:lvl4pPr algn="l" lvl="3"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4pPr>
            <a:lvl5pPr algn="l" lvl="4"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5pPr>
            <a:lvl6pPr algn="l" lvl="5"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6pPr>
            <a:lvl7pPr algn="l" lvl="6"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7pPr>
            <a:lvl8pPr algn="l" lvl="7"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8pPr>
            <a:lvl9pPr algn="l" lvl="8"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9pPr>
          </a:lstStyle>
          <a:p/>
        </p:txBody>
      </p:sp>
      <p:sp>
        <p:nvSpPr>
          <p:cNvPr id="218" name="Google Shape;218;p16"/>
          <p:cNvSpPr txBox="1"/>
          <p:nvPr>
            <p:ph idx="3" type="body"/>
          </p:nvPr>
        </p:nvSpPr>
        <p:spPr>
          <a:xfrm>
            <a:off x="1154953" y="5109107"/>
            <a:ext cx="3050437" cy="917949"/>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120"/>
              <a:buNone/>
              <a:defRPr sz="1400"/>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219" name="Google Shape;219;p16"/>
          <p:cNvSpPr txBox="1"/>
          <p:nvPr>
            <p:ph idx="4" type="body"/>
          </p:nvPr>
        </p:nvSpPr>
        <p:spPr>
          <a:xfrm>
            <a:off x="4572537" y="4532846"/>
            <a:ext cx="3046766" cy="651156"/>
          </a:xfrm>
          <a:prstGeom prst="rect">
            <a:avLst/>
          </a:prstGeom>
          <a:noFill/>
          <a:ln>
            <a:noFill/>
          </a:ln>
        </p:spPr>
        <p:txBody>
          <a:bodyPr anchor="b" anchorCtr="0" bIns="45700" lIns="91425" numCol="1" rIns="91425" spcFirstLastPara="1" tIns="45700" wrap="square">
            <a:noAutofit/>
          </a:bodyPr>
          <a:lstStyle>
            <a:lvl1pPr algn="l" indent="-228600" lvl="0" marL="457200">
              <a:spcBef>
                <a:spcPts val="1000"/>
              </a:spcBef>
              <a:spcAft>
                <a:spcPts val="0"/>
              </a:spcAft>
              <a:buSzPts val="1920"/>
              <a:buNone/>
              <a:defRPr b="0" sz="2400">
                <a:solidFill>
                  <a:schemeClr val="accent1"/>
                </a:solidFill>
              </a:defRPr>
            </a:lvl1pPr>
            <a:lvl2pPr algn="l" indent="-228600" lvl="1" marL="914400">
              <a:spcBef>
                <a:spcPts val="1000"/>
              </a:spcBef>
              <a:spcAft>
                <a:spcPts val="0"/>
              </a:spcAft>
              <a:buSzPts val="1600"/>
              <a:buNone/>
              <a:defRPr b="1" sz="2000"/>
            </a:lvl2pPr>
            <a:lvl3pPr algn="l" indent="-228600" lvl="2" marL="1371600">
              <a:spcBef>
                <a:spcPts val="1000"/>
              </a:spcBef>
              <a:spcAft>
                <a:spcPts val="0"/>
              </a:spcAft>
              <a:buSzPts val="1440"/>
              <a:buNone/>
              <a:defRPr b="1" sz="1800"/>
            </a:lvl3pPr>
            <a:lvl4pPr algn="l" indent="-228600" lvl="3" marL="1828800">
              <a:spcBef>
                <a:spcPts val="1000"/>
              </a:spcBef>
              <a:spcAft>
                <a:spcPts val="0"/>
              </a:spcAft>
              <a:buSzPts val="1280"/>
              <a:buNone/>
              <a:defRPr b="1" sz="1600"/>
            </a:lvl4pPr>
            <a:lvl5pPr algn="l" indent="-228600" lvl="4" marL="2286000">
              <a:spcBef>
                <a:spcPts val="1000"/>
              </a:spcBef>
              <a:spcAft>
                <a:spcPts val="0"/>
              </a:spcAft>
              <a:buSzPts val="1280"/>
              <a:buNone/>
              <a:defRPr b="1" sz="1600"/>
            </a:lvl5pPr>
            <a:lvl6pPr algn="l" indent="-228600" lvl="5" marL="2743200">
              <a:spcBef>
                <a:spcPts val="1000"/>
              </a:spcBef>
              <a:spcAft>
                <a:spcPts val="0"/>
              </a:spcAft>
              <a:buSzPts val="1280"/>
              <a:buNone/>
              <a:defRPr b="1" sz="1600"/>
            </a:lvl6pPr>
            <a:lvl7pPr algn="l" indent="-228600" lvl="6" marL="3200400">
              <a:spcBef>
                <a:spcPts val="1000"/>
              </a:spcBef>
              <a:spcAft>
                <a:spcPts val="0"/>
              </a:spcAft>
              <a:buSzPts val="1280"/>
              <a:buNone/>
              <a:defRPr b="1" sz="1600"/>
            </a:lvl7pPr>
            <a:lvl8pPr algn="l" indent="-228600" lvl="7" marL="3657600">
              <a:spcBef>
                <a:spcPts val="1000"/>
              </a:spcBef>
              <a:spcAft>
                <a:spcPts val="0"/>
              </a:spcAft>
              <a:buSzPts val="1280"/>
              <a:buNone/>
              <a:defRPr b="1" sz="1600"/>
            </a:lvl8pPr>
            <a:lvl9pPr algn="l" indent="-228600" lvl="8" marL="4114800">
              <a:spcBef>
                <a:spcPts val="1000"/>
              </a:spcBef>
              <a:spcAft>
                <a:spcPts val="0"/>
              </a:spcAft>
              <a:buSzPts val="1280"/>
              <a:buNone/>
              <a:defRPr b="1" sz="1600"/>
            </a:lvl9pPr>
          </a:lstStyle>
          <a:p/>
        </p:txBody>
      </p:sp>
      <p:sp>
        <p:nvSpPr>
          <p:cNvPr id="220" name="Google Shape;220;p16"/>
          <p:cNvSpPr/>
          <p:nvPr>
            <p:ph idx="5" type="pic"/>
          </p:nvPr>
        </p:nvSpPr>
        <p:spPr>
          <a:xfrm>
            <a:off x="4748463" y="2603500"/>
            <a:ext cx="2691241" cy="1591510"/>
          </a:xfrm>
          <a:prstGeom prst="roundRect">
            <a:avLst>
              <a:gd fmla="val 1858" name="adj"/>
            </a:avLst>
          </a:prstGeom>
          <a:noFill/>
          <a:ln>
            <a:noFill/>
          </a:ln>
          <a:effectLst>
            <a:outerShdw algn="tl" blurRad="50800" dir="5400000" dist="50800" rotWithShape="0">
              <a:srgbClr val="000000">
                <a:alpha val="42745"/>
              </a:srgbClr>
            </a:outerShdw>
          </a:effectLst>
        </p:spPr>
        <p:txBody>
          <a:bodyPr anchor="t" anchorCtr="0" bIns="45700" lIns="91425" numCol="1" rIns="91425" spcFirstLastPara="1" tIns="45700" wrap="square">
            <a:noAutofit/>
          </a:bodyPr>
          <a:lstStyle>
            <a:lvl1pPr algn="ctr" lvl="0"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1pPr>
            <a:lvl2pPr algn="l" lvl="1"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2pPr>
            <a:lvl3pPr algn="l" lvl="2"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3pPr>
            <a:lvl4pPr algn="l" lvl="3"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4pPr>
            <a:lvl5pPr algn="l" lvl="4"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5pPr>
            <a:lvl6pPr algn="l" lvl="5"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6pPr>
            <a:lvl7pPr algn="l" lvl="6"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7pPr>
            <a:lvl8pPr algn="l" lvl="7"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8pPr>
            <a:lvl9pPr algn="l" lvl="8"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9pPr>
          </a:lstStyle>
          <a:p/>
        </p:txBody>
      </p:sp>
      <p:sp>
        <p:nvSpPr>
          <p:cNvPr id="221" name="Google Shape;221;p16"/>
          <p:cNvSpPr txBox="1"/>
          <p:nvPr>
            <p:ph idx="6" type="body"/>
          </p:nvPr>
        </p:nvSpPr>
        <p:spPr>
          <a:xfrm>
            <a:off x="4568865" y="5184002"/>
            <a:ext cx="3050438" cy="843056"/>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120"/>
              <a:buNone/>
              <a:defRPr sz="1400"/>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222" name="Google Shape;222;p16"/>
          <p:cNvSpPr txBox="1"/>
          <p:nvPr>
            <p:ph idx="7" type="body"/>
          </p:nvPr>
        </p:nvSpPr>
        <p:spPr>
          <a:xfrm>
            <a:off x="7983434" y="4532847"/>
            <a:ext cx="3050438" cy="651154"/>
          </a:xfrm>
          <a:prstGeom prst="rect">
            <a:avLst/>
          </a:prstGeom>
          <a:noFill/>
          <a:ln>
            <a:noFill/>
          </a:ln>
        </p:spPr>
        <p:txBody>
          <a:bodyPr anchor="b" anchorCtr="0" bIns="45700" lIns="91425" numCol="1" rIns="91425" spcFirstLastPara="1" tIns="45700" wrap="square">
            <a:noAutofit/>
          </a:bodyPr>
          <a:lstStyle>
            <a:lvl1pPr algn="l" indent="-228600" lvl="0" marL="457200">
              <a:spcBef>
                <a:spcPts val="1000"/>
              </a:spcBef>
              <a:spcAft>
                <a:spcPts val="0"/>
              </a:spcAft>
              <a:buSzPts val="1920"/>
              <a:buNone/>
              <a:defRPr b="0" sz="2400">
                <a:solidFill>
                  <a:schemeClr val="accent1"/>
                </a:solidFill>
              </a:defRPr>
            </a:lvl1pPr>
            <a:lvl2pPr algn="l" indent="-228600" lvl="1" marL="914400">
              <a:spcBef>
                <a:spcPts val="1000"/>
              </a:spcBef>
              <a:spcAft>
                <a:spcPts val="0"/>
              </a:spcAft>
              <a:buSzPts val="1600"/>
              <a:buNone/>
              <a:defRPr b="1" sz="2000"/>
            </a:lvl2pPr>
            <a:lvl3pPr algn="l" indent="-228600" lvl="2" marL="1371600">
              <a:spcBef>
                <a:spcPts val="1000"/>
              </a:spcBef>
              <a:spcAft>
                <a:spcPts val="0"/>
              </a:spcAft>
              <a:buSzPts val="1440"/>
              <a:buNone/>
              <a:defRPr b="1" sz="1800"/>
            </a:lvl3pPr>
            <a:lvl4pPr algn="l" indent="-228600" lvl="3" marL="1828800">
              <a:spcBef>
                <a:spcPts val="1000"/>
              </a:spcBef>
              <a:spcAft>
                <a:spcPts val="0"/>
              </a:spcAft>
              <a:buSzPts val="1280"/>
              <a:buNone/>
              <a:defRPr b="1" sz="1600"/>
            </a:lvl4pPr>
            <a:lvl5pPr algn="l" indent="-228600" lvl="4" marL="2286000">
              <a:spcBef>
                <a:spcPts val="1000"/>
              </a:spcBef>
              <a:spcAft>
                <a:spcPts val="0"/>
              </a:spcAft>
              <a:buSzPts val="1280"/>
              <a:buNone/>
              <a:defRPr b="1" sz="1600"/>
            </a:lvl5pPr>
            <a:lvl6pPr algn="l" indent="-228600" lvl="5" marL="2743200">
              <a:spcBef>
                <a:spcPts val="1000"/>
              </a:spcBef>
              <a:spcAft>
                <a:spcPts val="0"/>
              </a:spcAft>
              <a:buSzPts val="1280"/>
              <a:buNone/>
              <a:defRPr b="1" sz="1600"/>
            </a:lvl6pPr>
            <a:lvl7pPr algn="l" indent="-228600" lvl="6" marL="3200400">
              <a:spcBef>
                <a:spcPts val="1000"/>
              </a:spcBef>
              <a:spcAft>
                <a:spcPts val="0"/>
              </a:spcAft>
              <a:buSzPts val="1280"/>
              <a:buNone/>
              <a:defRPr b="1" sz="1600"/>
            </a:lvl7pPr>
            <a:lvl8pPr algn="l" indent="-228600" lvl="7" marL="3657600">
              <a:spcBef>
                <a:spcPts val="1000"/>
              </a:spcBef>
              <a:spcAft>
                <a:spcPts val="0"/>
              </a:spcAft>
              <a:buSzPts val="1280"/>
              <a:buNone/>
              <a:defRPr b="1" sz="1600"/>
            </a:lvl8pPr>
            <a:lvl9pPr algn="l" indent="-228600" lvl="8" marL="4114800">
              <a:spcBef>
                <a:spcPts val="1000"/>
              </a:spcBef>
              <a:spcAft>
                <a:spcPts val="0"/>
              </a:spcAft>
              <a:buSzPts val="1280"/>
              <a:buNone/>
              <a:defRPr b="1" sz="1600"/>
            </a:lvl9pPr>
          </a:lstStyle>
          <a:p/>
        </p:txBody>
      </p:sp>
      <p:sp>
        <p:nvSpPr>
          <p:cNvPr id="223" name="Google Shape;223;p16"/>
          <p:cNvSpPr/>
          <p:nvPr>
            <p:ph idx="8" type="pic"/>
          </p:nvPr>
        </p:nvSpPr>
        <p:spPr>
          <a:xfrm>
            <a:off x="8163031" y="2603500"/>
            <a:ext cx="2691242" cy="1591510"/>
          </a:xfrm>
          <a:prstGeom prst="roundRect">
            <a:avLst>
              <a:gd fmla="val 1858" name="adj"/>
            </a:avLst>
          </a:prstGeom>
          <a:noFill/>
          <a:ln>
            <a:noFill/>
          </a:ln>
          <a:effectLst>
            <a:outerShdw algn="tl" blurRad="50800" dir="5400000" dist="50800" rotWithShape="0">
              <a:srgbClr val="000000">
                <a:alpha val="42745"/>
              </a:srgbClr>
            </a:outerShdw>
          </a:effectLst>
        </p:spPr>
        <p:txBody>
          <a:bodyPr anchor="t" anchorCtr="0" bIns="45700" lIns="91425" numCol="1" rIns="91425" spcFirstLastPara="1" tIns="45700" wrap="square">
            <a:noAutofit/>
          </a:bodyPr>
          <a:lstStyle>
            <a:lvl1pPr algn="ctr" lvl="0"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1pPr>
            <a:lvl2pPr algn="l" lvl="1"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2pPr>
            <a:lvl3pPr algn="l" lvl="2"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3pPr>
            <a:lvl4pPr algn="l" lvl="3"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4pPr>
            <a:lvl5pPr algn="l" lvl="4"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5pPr>
            <a:lvl6pPr algn="l" lvl="5"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6pPr>
            <a:lvl7pPr algn="l" lvl="6"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7pPr>
            <a:lvl8pPr algn="l" lvl="7"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8pPr>
            <a:lvl9pPr algn="l" lvl="8"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9pPr>
          </a:lstStyle>
          <a:p/>
        </p:txBody>
      </p:sp>
      <p:sp>
        <p:nvSpPr>
          <p:cNvPr id="224" name="Google Shape;224;p16"/>
          <p:cNvSpPr txBox="1"/>
          <p:nvPr>
            <p:ph idx="9" type="body"/>
          </p:nvPr>
        </p:nvSpPr>
        <p:spPr>
          <a:xfrm>
            <a:off x="7983434" y="5184001"/>
            <a:ext cx="3050437" cy="843054"/>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120"/>
              <a:buNone/>
              <a:defRPr sz="1400"/>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cxnSp>
        <p:nvCxnSpPr>
          <p:cNvPr id="225" name="Google Shape;225;p16"/>
          <p:cNvCxnSpPr/>
          <p:nvPr/>
        </p:nvCxnSpPr>
        <p:spPr>
          <a:xfrm>
            <a:off x="4388153" y="2603500"/>
            <a:ext cx="0" cy="3517594"/>
          </a:xfrm>
          <a:prstGeom prst="straightConnector1">
            <a:avLst/>
          </a:prstGeom>
          <a:noFill/>
          <a:ln cap="flat" cmpd="sng" w="12700">
            <a:solidFill>
              <a:schemeClr val="accent1">
                <a:alpha val="40000"/>
              </a:schemeClr>
            </a:solidFill>
            <a:prstDash val="solid"/>
            <a:round/>
            <a:headEnd len="sm" type="none" w="sm"/>
            <a:tailEnd len="sm" type="none" w="sm"/>
          </a:ln>
        </p:spPr>
      </p:cxnSp>
      <p:cxnSp>
        <p:nvCxnSpPr>
          <p:cNvPr id="226" name="Google Shape;226;p16"/>
          <p:cNvCxnSpPr/>
          <p:nvPr/>
        </p:nvCxnSpPr>
        <p:spPr>
          <a:xfrm>
            <a:off x="7801905" y="2603500"/>
            <a:ext cx="0" cy="3492500"/>
          </a:xfrm>
          <a:prstGeom prst="straightConnector1">
            <a:avLst/>
          </a:prstGeom>
          <a:noFill/>
          <a:ln cap="flat" cmpd="sng" w="12700">
            <a:solidFill>
              <a:schemeClr val="accent1">
                <a:alpha val="40000"/>
              </a:schemeClr>
            </a:solidFill>
            <a:prstDash val="solid"/>
            <a:round/>
            <a:headEnd len="sm" type="none" w="sm"/>
            <a:tailEnd len="sm" type="none" w="sm"/>
          </a:ln>
        </p:spPr>
      </p:cxnSp>
      <p:sp>
        <p:nvSpPr>
          <p:cNvPr id="227" name="Google Shape;227;p16"/>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28" name="Google Shape;228;p16"/>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29" name="Google Shape;229;p16"/>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0" name="Shape 230"/>
        <p:cNvGrpSpPr/>
        <p:nvPr/>
      </p:nvGrpSpPr>
      <p:grpSpPr>
        <a:xfrm>
          <a:off x="0" y="0"/>
          <a:ext cx="0" cy="0"/>
          <a:chOff x="0" y="0"/>
          <a:chExt cx="0" cy="0"/>
        </a:xfrm>
      </p:grpSpPr>
      <p:sp>
        <p:nvSpPr>
          <p:cNvPr id="231" name="Google Shape;231;p17"/>
          <p:cNvSpPr txBox="1"/>
          <p:nvPr>
            <p:ph type="title"/>
          </p:nvPr>
        </p:nvSpPr>
        <p:spPr>
          <a:xfrm>
            <a:off x="1154953" y="973668"/>
            <a:ext cx="8825660" cy="706964"/>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18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32" name="Google Shape;232;p17"/>
          <p:cNvSpPr txBox="1"/>
          <p:nvPr>
            <p:ph idx="1" type="body"/>
          </p:nvPr>
        </p:nvSpPr>
        <p:spPr>
          <a:xfrm rot="5400000">
            <a:off x="3827511" y="-69056"/>
            <a:ext cx="3416300" cy="8761412"/>
          </a:xfrm>
          <a:prstGeom prst="rect">
            <a:avLst/>
          </a:prstGeom>
          <a:noFill/>
          <a:ln>
            <a:noFill/>
          </a:ln>
        </p:spPr>
        <p:txBody>
          <a:bodyPr anchor="t" anchorCtr="0" bIns="45700" lIns="91425" numCol="1" rIns="91425" spcFirstLastPara="1" tIns="45700" wrap="square">
            <a:noAutofit/>
          </a:bodyPr>
          <a:lstStyle>
            <a:lvl1pPr algn="l" indent="-320040" lvl="0" marL="457200">
              <a:spcBef>
                <a:spcPts val="1000"/>
              </a:spcBef>
              <a:spcAft>
                <a:spcPts val="0"/>
              </a:spcAft>
              <a:buSzPts val="1440"/>
              <a:buChar char="►"/>
              <a:defRPr/>
            </a:lvl1pPr>
            <a:lvl2pPr algn="l" indent="-320040" lvl="1" marL="914400">
              <a:spcBef>
                <a:spcPts val="1000"/>
              </a:spcBef>
              <a:spcAft>
                <a:spcPts val="0"/>
              </a:spcAft>
              <a:buSzPts val="1440"/>
              <a:buChar char="►"/>
              <a:defRPr/>
            </a:lvl2pPr>
            <a:lvl3pPr algn="l" indent="-320039" lvl="2" marL="1371600">
              <a:spcBef>
                <a:spcPts val="1000"/>
              </a:spcBef>
              <a:spcAft>
                <a:spcPts val="0"/>
              </a:spcAft>
              <a:buSzPts val="1440"/>
              <a:buChar char="►"/>
              <a:defRPr/>
            </a:lvl3pPr>
            <a:lvl4pPr algn="l" indent="-320039" lvl="3" marL="1828800">
              <a:spcBef>
                <a:spcPts val="1000"/>
              </a:spcBef>
              <a:spcAft>
                <a:spcPts val="0"/>
              </a:spcAft>
              <a:buSzPts val="1440"/>
              <a:buChar char="►"/>
              <a:defRPr/>
            </a:lvl4pPr>
            <a:lvl5pPr algn="l" indent="-320039" lvl="4" marL="2286000">
              <a:spcBef>
                <a:spcPts val="1000"/>
              </a:spcBef>
              <a:spcAft>
                <a:spcPts val="0"/>
              </a:spcAft>
              <a:buSzPts val="1440"/>
              <a:buChar char="►"/>
              <a:defRPr/>
            </a:lvl5pPr>
            <a:lvl6pPr algn="l" indent="-320039" lvl="5" marL="2743200">
              <a:spcBef>
                <a:spcPts val="1000"/>
              </a:spcBef>
              <a:spcAft>
                <a:spcPts val="0"/>
              </a:spcAft>
              <a:buSzPts val="1440"/>
              <a:buChar char="►"/>
              <a:defRPr/>
            </a:lvl6pPr>
            <a:lvl7pPr algn="l" indent="-320039" lvl="6" marL="3200400">
              <a:spcBef>
                <a:spcPts val="1000"/>
              </a:spcBef>
              <a:spcAft>
                <a:spcPts val="0"/>
              </a:spcAft>
              <a:buSzPts val="1440"/>
              <a:buChar char="►"/>
              <a:defRPr/>
            </a:lvl7pPr>
            <a:lvl8pPr algn="l" indent="-320040" lvl="7" marL="3657600">
              <a:spcBef>
                <a:spcPts val="1000"/>
              </a:spcBef>
              <a:spcAft>
                <a:spcPts val="0"/>
              </a:spcAft>
              <a:buSzPts val="1440"/>
              <a:buChar char="►"/>
              <a:defRPr/>
            </a:lvl8pPr>
            <a:lvl9pPr algn="l" indent="-320040" lvl="8" marL="4114800">
              <a:spcBef>
                <a:spcPts val="1000"/>
              </a:spcBef>
              <a:spcAft>
                <a:spcPts val="0"/>
              </a:spcAft>
              <a:buSzPts val="1440"/>
              <a:buChar char="►"/>
              <a:defRPr/>
            </a:lvl9pPr>
          </a:lstStyle>
          <a:p/>
        </p:txBody>
      </p:sp>
      <p:sp>
        <p:nvSpPr>
          <p:cNvPr id="233" name="Google Shape;233;p17"/>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34" name="Google Shape;234;p17"/>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35" name="Google Shape;235;p17"/>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236" name="Shape 236"/>
        <p:cNvGrpSpPr/>
        <p:nvPr/>
      </p:nvGrpSpPr>
      <p:grpSpPr>
        <a:xfrm>
          <a:off x="0" y="0"/>
          <a:ext cx="0" cy="0"/>
          <a:chOff x="0" y="0"/>
          <a:chExt cx="0" cy="0"/>
        </a:xfrm>
      </p:grpSpPr>
      <p:grpSp>
        <p:nvGrpSpPr>
          <p:cNvPr id="237" name="Google Shape;237;p18"/>
          <p:cNvGrpSpPr/>
          <p:nvPr/>
        </p:nvGrpSpPr>
        <p:grpSpPr>
          <a:xfrm>
            <a:off x="0" y="-2373"/>
            <a:ext cx="12192000" cy="6867027"/>
            <a:chOff x="0" y="-2373"/>
            <a:chExt cx="12192000" cy="6867027"/>
          </a:xfrm>
        </p:grpSpPr>
        <p:sp>
          <p:nvSpPr>
            <p:cNvPr id="238" name="Google Shape;238;p18"/>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39" name="Google Shape;239;p1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40" name="Google Shape;240;p1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41" name="Google Shape;241;p1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42" name="Google Shape;242;p1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43" name="Google Shape;243;p1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44" name="Google Shape;244;p18"/>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45" name="Google Shape;245;p18"/>
            <p:cNvSpPr/>
            <p:nvPr/>
          </p:nvSpPr>
          <p:spPr>
            <a:xfrm>
              <a:off x="414867" y="402165"/>
              <a:ext cx="6510866" cy="605367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46" name="Google Shape;246;p18"/>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7" name="Google Shape;247;p1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8" name="Google Shape;248;p18"/>
          <p:cNvSpPr txBox="1"/>
          <p:nvPr>
            <p:ph type="title"/>
          </p:nvPr>
        </p:nvSpPr>
        <p:spPr>
          <a:xfrm rot="5400000">
            <a:off x="6909428" y="2945796"/>
            <a:ext cx="4748589" cy="1413933"/>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Clr>
                <a:schemeClr val="lt2"/>
              </a:buClr>
              <a:buSzPts val="18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49" name="Google Shape;249;p18"/>
          <p:cNvSpPr txBox="1"/>
          <p:nvPr>
            <p:ph idx="1" type="body"/>
          </p:nvPr>
        </p:nvSpPr>
        <p:spPr>
          <a:xfrm rot="5400000">
            <a:off x="1904432" y="528990"/>
            <a:ext cx="4748590" cy="6247546"/>
          </a:xfrm>
          <a:prstGeom prst="rect">
            <a:avLst/>
          </a:prstGeom>
          <a:noFill/>
          <a:ln>
            <a:noFill/>
          </a:ln>
        </p:spPr>
        <p:txBody>
          <a:bodyPr anchor="t" anchorCtr="0" bIns="45700" lIns="91425" numCol="1" rIns="91425" spcFirstLastPara="1" tIns="45700" wrap="square">
            <a:noAutofit/>
          </a:bodyPr>
          <a:lstStyle>
            <a:lvl1pPr algn="l" indent="-320040" lvl="0" marL="457200">
              <a:spcBef>
                <a:spcPts val="1000"/>
              </a:spcBef>
              <a:spcAft>
                <a:spcPts val="0"/>
              </a:spcAft>
              <a:buSzPts val="1440"/>
              <a:buChar char="►"/>
              <a:defRPr/>
            </a:lvl1pPr>
            <a:lvl2pPr algn="l" indent="-320040" lvl="1" marL="914400">
              <a:spcBef>
                <a:spcPts val="1000"/>
              </a:spcBef>
              <a:spcAft>
                <a:spcPts val="0"/>
              </a:spcAft>
              <a:buSzPts val="1440"/>
              <a:buChar char="►"/>
              <a:defRPr/>
            </a:lvl2pPr>
            <a:lvl3pPr algn="l" indent="-320039" lvl="2" marL="1371600">
              <a:spcBef>
                <a:spcPts val="1000"/>
              </a:spcBef>
              <a:spcAft>
                <a:spcPts val="0"/>
              </a:spcAft>
              <a:buSzPts val="1440"/>
              <a:buChar char="►"/>
              <a:defRPr/>
            </a:lvl3pPr>
            <a:lvl4pPr algn="l" indent="-320039" lvl="3" marL="1828800">
              <a:spcBef>
                <a:spcPts val="1000"/>
              </a:spcBef>
              <a:spcAft>
                <a:spcPts val="0"/>
              </a:spcAft>
              <a:buSzPts val="1440"/>
              <a:buChar char="►"/>
              <a:defRPr/>
            </a:lvl4pPr>
            <a:lvl5pPr algn="l" indent="-320039" lvl="4" marL="2286000">
              <a:spcBef>
                <a:spcPts val="1000"/>
              </a:spcBef>
              <a:spcAft>
                <a:spcPts val="0"/>
              </a:spcAft>
              <a:buSzPts val="1440"/>
              <a:buChar char="►"/>
              <a:defRPr/>
            </a:lvl5pPr>
            <a:lvl6pPr algn="l" indent="-320039" lvl="5" marL="2743200">
              <a:spcBef>
                <a:spcPts val="1000"/>
              </a:spcBef>
              <a:spcAft>
                <a:spcPts val="0"/>
              </a:spcAft>
              <a:buSzPts val="1440"/>
              <a:buChar char="►"/>
              <a:defRPr/>
            </a:lvl6pPr>
            <a:lvl7pPr algn="l" indent="-320039" lvl="6" marL="3200400">
              <a:spcBef>
                <a:spcPts val="1000"/>
              </a:spcBef>
              <a:spcAft>
                <a:spcPts val="0"/>
              </a:spcAft>
              <a:buSzPts val="1440"/>
              <a:buChar char="►"/>
              <a:defRPr/>
            </a:lvl7pPr>
            <a:lvl8pPr algn="l" indent="-320040" lvl="7" marL="3657600">
              <a:spcBef>
                <a:spcPts val="1000"/>
              </a:spcBef>
              <a:spcAft>
                <a:spcPts val="0"/>
              </a:spcAft>
              <a:buSzPts val="1440"/>
              <a:buChar char="►"/>
              <a:defRPr/>
            </a:lvl8pPr>
            <a:lvl9pPr algn="l" indent="-320040" lvl="8" marL="4114800">
              <a:spcBef>
                <a:spcPts val="1000"/>
              </a:spcBef>
              <a:spcAft>
                <a:spcPts val="0"/>
              </a:spcAft>
              <a:buSzPts val="1440"/>
              <a:buChar char="►"/>
              <a:defRPr/>
            </a:lvl9pPr>
          </a:lstStyle>
          <a:p/>
        </p:txBody>
      </p:sp>
      <p:sp>
        <p:nvSpPr>
          <p:cNvPr id="250" name="Google Shape;250;p18"/>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51" name="Google Shape;251;p18"/>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252" name="Google Shape;252;p18"/>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53" name="Google Shape;253;p18"/>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1" name="Shape 41"/>
        <p:cNvGrpSpPr/>
        <p:nvPr/>
      </p:nvGrpSpPr>
      <p:grpSpPr>
        <a:xfrm>
          <a:off x="0" y="0"/>
          <a:ext cx="0" cy="0"/>
          <a:chOff x="0" y="0"/>
          <a:chExt cx="0" cy="0"/>
        </a:xfrm>
      </p:grpSpPr>
      <p:sp>
        <p:nvSpPr>
          <p:cNvPr id="42" name="Google Shape;42;p3"/>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18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43" name="Google Shape;43;p3"/>
          <p:cNvSpPr txBox="1"/>
          <p:nvPr>
            <p:ph idx="1" type="body"/>
          </p:nvPr>
        </p:nvSpPr>
        <p:spPr>
          <a:xfrm>
            <a:off x="1154954" y="2603500"/>
            <a:ext cx="4825158" cy="3416301"/>
          </a:xfrm>
          <a:prstGeom prst="rect">
            <a:avLst/>
          </a:prstGeom>
          <a:noFill/>
          <a:ln>
            <a:noFill/>
          </a:ln>
        </p:spPr>
        <p:txBody>
          <a:bodyPr anchor="t" anchorCtr="0" bIns="45700" lIns="91425" numCol="1" rIns="91425" spcFirstLastPara="1" tIns="45700" wrap="square">
            <a:noAutofit/>
          </a:bodyPr>
          <a:lstStyle>
            <a:lvl1pPr algn="l" indent="-320040" lvl="0" marL="457200">
              <a:spcBef>
                <a:spcPts val="1000"/>
              </a:spcBef>
              <a:spcAft>
                <a:spcPts val="0"/>
              </a:spcAft>
              <a:buSzPts val="1440"/>
              <a:buChar char="►"/>
              <a:defRPr/>
            </a:lvl1pPr>
            <a:lvl2pPr algn="l" indent="-320040" lvl="1" marL="914400">
              <a:spcBef>
                <a:spcPts val="1000"/>
              </a:spcBef>
              <a:spcAft>
                <a:spcPts val="0"/>
              </a:spcAft>
              <a:buSzPts val="1440"/>
              <a:buChar char="►"/>
              <a:defRPr/>
            </a:lvl2pPr>
            <a:lvl3pPr algn="l" indent="-320039" lvl="2" marL="1371600">
              <a:spcBef>
                <a:spcPts val="1000"/>
              </a:spcBef>
              <a:spcAft>
                <a:spcPts val="0"/>
              </a:spcAft>
              <a:buSzPts val="1440"/>
              <a:buChar char="►"/>
              <a:defRPr/>
            </a:lvl3pPr>
            <a:lvl4pPr algn="l" indent="-320039" lvl="3" marL="1828800">
              <a:spcBef>
                <a:spcPts val="1000"/>
              </a:spcBef>
              <a:spcAft>
                <a:spcPts val="0"/>
              </a:spcAft>
              <a:buSzPts val="1440"/>
              <a:buChar char="►"/>
              <a:defRPr/>
            </a:lvl4pPr>
            <a:lvl5pPr algn="l" indent="-320039" lvl="4" marL="2286000">
              <a:spcBef>
                <a:spcPts val="1000"/>
              </a:spcBef>
              <a:spcAft>
                <a:spcPts val="0"/>
              </a:spcAft>
              <a:buSzPts val="1440"/>
              <a:buChar char="►"/>
              <a:defRPr/>
            </a:lvl5pPr>
            <a:lvl6pPr algn="l" indent="-320039" lvl="5" marL="2743200">
              <a:spcBef>
                <a:spcPts val="1000"/>
              </a:spcBef>
              <a:spcAft>
                <a:spcPts val="0"/>
              </a:spcAft>
              <a:buSzPts val="1440"/>
              <a:buChar char="►"/>
              <a:defRPr/>
            </a:lvl6pPr>
            <a:lvl7pPr algn="l" indent="-320039" lvl="6" marL="3200400">
              <a:spcBef>
                <a:spcPts val="1000"/>
              </a:spcBef>
              <a:spcAft>
                <a:spcPts val="0"/>
              </a:spcAft>
              <a:buSzPts val="1440"/>
              <a:buChar char="►"/>
              <a:defRPr/>
            </a:lvl7pPr>
            <a:lvl8pPr algn="l" indent="-320040" lvl="7" marL="3657600">
              <a:spcBef>
                <a:spcPts val="1000"/>
              </a:spcBef>
              <a:spcAft>
                <a:spcPts val="0"/>
              </a:spcAft>
              <a:buSzPts val="1440"/>
              <a:buChar char="►"/>
              <a:defRPr/>
            </a:lvl8pPr>
            <a:lvl9pPr algn="l" indent="-320040" lvl="8" marL="4114800">
              <a:spcBef>
                <a:spcPts val="1000"/>
              </a:spcBef>
              <a:spcAft>
                <a:spcPts val="0"/>
              </a:spcAft>
              <a:buSzPts val="1440"/>
              <a:buChar char="►"/>
              <a:defRPr/>
            </a:lvl9pPr>
          </a:lstStyle>
          <a:p/>
        </p:txBody>
      </p:sp>
      <p:sp>
        <p:nvSpPr>
          <p:cNvPr id="44" name="Google Shape;44;p3"/>
          <p:cNvSpPr txBox="1"/>
          <p:nvPr>
            <p:ph idx="2" type="body"/>
          </p:nvPr>
        </p:nvSpPr>
        <p:spPr>
          <a:xfrm>
            <a:off x="6208712" y="2603500"/>
            <a:ext cx="4825159" cy="3416300"/>
          </a:xfrm>
          <a:prstGeom prst="rect">
            <a:avLst/>
          </a:prstGeom>
          <a:noFill/>
          <a:ln>
            <a:noFill/>
          </a:ln>
        </p:spPr>
        <p:txBody>
          <a:bodyPr anchor="t" anchorCtr="0" bIns="45700" lIns="91425" numCol="1" rIns="91425" spcFirstLastPara="1" tIns="45700" wrap="square">
            <a:noAutofit/>
          </a:bodyPr>
          <a:lstStyle>
            <a:lvl1pPr algn="l" indent="-320040" lvl="0" marL="457200">
              <a:spcBef>
                <a:spcPts val="1000"/>
              </a:spcBef>
              <a:spcAft>
                <a:spcPts val="0"/>
              </a:spcAft>
              <a:buSzPts val="1440"/>
              <a:buChar char="►"/>
              <a:defRPr/>
            </a:lvl1pPr>
            <a:lvl2pPr algn="l" indent="-320040" lvl="1" marL="914400">
              <a:spcBef>
                <a:spcPts val="1000"/>
              </a:spcBef>
              <a:spcAft>
                <a:spcPts val="0"/>
              </a:spcAft>
              <a:buSzPts val="1440"/>
              <a:buChar char="►"/>
              <a:defRPr/>
            </a:lvl2pPr>
            <a:lvl3pPr algn="l" indent="-320039" lvl="2" marL="1371600">
              <a:spcBef>
                <a:spcPts val="1000"/>
              </a:spcBef>
              <a:spcAft>
                <a:spcPts val="0"/>
              </a:spcAft>
              <a:buSzPts val="1440"/>
              <a:buChar char="►"/>
              <a:defRPr/>
            </a:lvl3pPr>
            <a:lvl4pPr algn="l" indent="-320039" lvl="3" marL="1828800">
              <a:spcBef>
                <a:spcPts val="1000"/>
              </a:spcBef>
              <a:spcAft>
                <a:spcPts val="0"/>
              </a:spcAft>
              <a:buSzPts val="1440"/>
              <a:buChar char="►"/>
              <a:defRPr/>
            </a:lvl4pPr>
            <a:lvl5pPr algn="l" indent="-320039" lvl="4" marL="2286000">
              <a:spcBef>
                <a:spcPts val="1000"/>
              </a:spcBef>
              <a:spcAft>
                <a:spcPts val="0"/>
              </a:spcAft>
              <a:buSzPts val="1440"/>
              <a:buChar char="►"/>
              <a:defRPr/>
            </a:lvl5pPr>
            <a:lvl6pPr algn="l" indent="-320039" lvl="5" marL="2743200">
              <a:spcBef>
                <a:spcPts val="1000"/>
              </a:spcBef>
              <a:spcAft>
                <a:spcPts val="0"/>
              </a:spcAft>
              <a:buSzPts val="1440"/>
              <a:buChar char="►"/>
              <a:defRPr/>
            </a:lvl6pPr>
            <a:lvl7pPr algn="l" indent="-320039" lvl="6" marL="3200400">
              <a:spcBef>
                <a:spcPts val="1000"/>
              </a:spcBef>
              <a:spcAft>
                <a:spcPts val="0"/>
              </a:spcAft>
              <a:buSzPts val="1440"/>
              <a:buChar char="►"/>
              <a:defRPr/>
            </a:lvl7pPr>
            <a:lvl8pPr algn="l" indent="-320040" lvl="7" marL="3657600">
              <a:spcBef>
                <a:spcPts val="1000"/>
              </a:spcBef>
              <a:spcAft>
                <a:spcPts val="0"/>
              </a:spcAft>
              <a:buSzPts val="1440"/>
              <a:buChar char="►"/>
              <a:defRPr/>
            </a:lvl8pPr>
            <a:lvl9pPr algn="l" indent="-320040" lvl="8" marL="4114800">
              <a:spcBef>
                <a:spcPts val="1000"/>
              </a:spcBef>
              <a:spcAft>
                <a:spcPts val="0"/>
              </a:spcAft>
              <a:buSzPts val="1440"/>
              <a:buChar char="►"/>
              <a:defRPr/>
            </a:lvl9pPr>
          </a:lstStyle>
          <a:p/>
        </p:txBody>
      </p:sp>
      <p:sp>
        <p:nvSpPr>
          <p:cNvPr id="45" name="Google Shape;45;p3"/>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46" name="Google Shape;46;p3"/>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47" name="Google Shape;47;p3"/>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8" name="Shape 48"/>
        <p:cNvGrpSpPr/>
        <p:nvPr/>
      </p:nvGrpSpPr>
      <p:grpSpPr>
        <a:xfrm>
          <a:off x="0" y="0"/>
          <a:ext cx="0" cy="0"/>
          <a:chOff x="0" y="0"/>
          <a:chExt cx="0" cy="0"/>
        </a:xfrm>
      </p:grpSpPr>
      <p:sp>
        <p:nvSpPr>
          <p:cNvPr id="49" name="Google Shape;49;p4"/>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18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50" name="Google Shape;50;p4"/>
          <p:cNvSpPr txBox="1"/>
          <p:nvPr>
            <p:ph idx="1" type="body"/>
          </p:nvPr>
        </p:nvSpPr>
        <p:spPr>
          <a:xfrm>
            <a:off x="1154955" y="2603500"/>
            <a:ext cx="8761412" cy="3416300"/>
          </a:xfrm>
          <a:prstGeom prst="rect">
            <a:avLst/>
          </a:prstGeom>
          <a:noFill/>
          <a:ln>
            <a:noFill/>
          </a:ln>
        </p:spPr>
        <p:txBody>
          <a:bodyPr anchor="t" anchorCtr="0" bIns="45700" lIns="91425" numCol="1" rIns="91425" spcFirstLastPara="1" tIns="45700" wrap="square">
            <a:noAutofit/>
          </a:bodyPr>
          <a:lstStyle>
            <a:lvl1pPr algn="l" indent="-320040" lvl="0" marL="457200">
              <a:spcBef>
                <a:spcPts val="1000"/>
              </a:spcBef>
              <a:spcAft>
                <a:spcPts val="0"/>
              </a:spcAft>
              <a:buSzPts val="1440"/>
              <a:buChar char="►"/>
              <a:defRPr/>
            </a:lvl1pPr>
            <a:lvl2pPr algn="l" indent="-320040" lvl="1" marL="914400">
              <a:spcBef>
                <a:spcPts val="1000"/>
              </a:spcBef>
              <a:spcAft>
                <a:spcPts val="0"/>
              </a:spcAft>
              <a:buSzPts val="1440"/>
              <a:buChar char="►"/>
              <a:defRPr/>
            </a:lvl2pPr>
            <a:lvl3pPr algn="l" indent="-320039" lvl="2" marL="1371600">
              <a:spcBef>
                <a:spcPts val="1000"/>
              </a:spcBef>
              <a:spcAft>
                <a:spcPts val="0"/>
              </a:spcAft>
              <a:buSzPts val="1440"/>
              <a:buChar char="►"/>
              <a:defRPr/>
            </a:lvl3pPr>
            <a:lvl4pPr algn="l" indent="-320039" lvl="3" marL="1828800">
              <a:spcBef>
                <a:spcPts val="1000"/>
              </a:spcBef>
              <a:spcAft>
                <a:spcPts val="0"/>
              </a:spcAft>
              <a:buSzPts val="1440"/>
              <a:buChar char="►"/>
              <a:defRPr/>
            </a:lvl4pPr>
            <a:lvl5pPr algn="l" indent="-320039" lvl="4" marL="2286000">
              <a:spcBef>
                <a:spcPts val="1000"/>
              </a:spcBef>
              <a:spcAft>
                <a:spcPts val="0"/>
              </a:spcAft>
              <a:buSzPts val="1440"/>
              <a:buChar char="►"/>
              <a:defRPr/>
            </a:lvl5pPr>
            <a:lvl6pPr algn="l" indent="-320039" lvl="5" marL="2743200">
              <a:spcBef>
                <a:spcPts val="1000"/>
              </a:spcBef>
              <a:spcAft>
                <a:spcPts val="0"/>
              </a:spcAft>
              <a:buSzPts val="1440"/>
              <a:buChar char="►"/>
              <a:defRPr/>
            </a:lvl6pPr>
            <a:lvl7pPr algn="l" indent="-320039" lvl="6" marL="3200400">
              <a:spcBef>
                <a:spcPts val="1000"/>
              </a:spcBef>
              <a:spcAft>
                <a:spcPts val="0"/>
              </a:spcAft>
              <a:buSzPts val="1440"/>
              <a:buChar char="►"/>
              <a:defRPr/>
            </a:lvl7pPr>
            <a:lvl8pPr algn="l" indent="-320040" lvl="7" marL="3657600">
              <a:spcBef>
                <a:spcPts val="1000"/>
              </a:spcBef>
              <a:spcAft>
                <a:spcPts val="0"/>
              </a:spcAft>
              <a:buSzPts val="1440"/>
              <a:buChar char="►"/>
              <a:defRPr/>
            </a:lvl8pPr>
            <a:lvl9pPr algn="l" indent="-320040" lvl="8" marL="4114800">
              <a:spcBef>
                <a:spcPts val="1000"/>
              </a:spcBef>
              <a:spcAft>
                <a:spcPts val="0"/>
              </a:spcAft>
              <a:buSzPts val="1440"/>
              <a:buChar char="►"/>
              <a:defRPr/>
            </a:lvl9pPr>
          </a:lstStyle>
          <a:p/>
        </p:txBody>
      </p:sp>
      <p:sp>
        <p:nvSpPr>
          <p:cNvPr id="51" name="Google Shape;51;p4"/>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52" name="Google Shape;52;p4"/>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53" name="Google Shape;53;p4"/>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54" name="Shape 54"/>
        <p:cNvGrpSpPr/>
        <p:nvPr/>
      </p:nvGrpSpPr>
      <p:grpSpPr>
        <a:xfrm>
          <a:off x="0" y="0"/>
          <a:ext cx="0" cy="0"/>
          <a:chOff x="0" y="0"/>
          <a:chExt cx="0" cy="0"/>
        </a:xfrm>
      </p:grpSpPr>
      <p:grpSp>
        <p:nvGrpSpPr>
          <p:cNvPr id="55" name="Google Shape;55;p5"/>
          <p:cNvGrpSpPr/>
          <p:nvPr/>
        </p:nvGrpSpPr>
        <p:grpSpPr>
          <a:xfrm>
            <a:off x="0" y="-2373"/>
            <a:ext cx="12192000" cy="6867027"/>
            <a:chOff x="0" y="-2373"/>
            <a:chExt cx="12192000" cy="6867027"/>
          </a:xfrm>
        </p:grpSpPr>
        <p:sp>
          <p:nvSpPr>
            <p:cNvPr id="56" name="Google Shape;56;p5"/>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57" name="Google Shape;57;p5"/>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58" name="Google Shape;58;p5"/>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59" name="Google Shape;59;p5"/>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60" name="Google Shape;60;p5"/>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61" name="Google Shape;61;p5"/>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62" name="Google Shape;62;p5"/>
            <p:cNvSpPr/>
            <p:nvPr/>
          </p:nvSpPr>
          <p:spPr>
            <a:xfrm>
              <a:off x="7289800" y="402165"/>
              <a:ext cx="4478865" cy="605367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63" name="Google Shape;63;p5"/>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64" name="Google Shape;64;p5"/>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5" name="Google Shape;65;p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6" name="Google Shape;66;p5"/>
          <p:cNvSpPr txBox="1"/>
          <p:nvPr>
            <p:ph type="title"/>
          </p:nvPr>
        </p:nvSpPr>
        <p:spPr>
          <a:xfrm>
            <a:off x="1154956" y="2677645"/>
            <a:ext cx="4351023" cy="2283824"/>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4000"/>
              <a:buFont typeface="Century Gothic"/>
              <a:buNone/>
              <a:defRPr b="0" cap="none" sz="40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67" name="Google Shape;67;p5"/>
          <p:cNvSpPr txBox="1"/>
          <p:nvPr>
            <p:ph idx="1" type="body"/>
          </p:nvPr>
        </p:nvSpPr>
        <p:spPr>
          <a:xfrm>
            <a:off x="6895558" y="2677644"/>
            <a:ext cx="3755379" cy="2283823"/>
          </a:xfrm>
          <a:prstGeom prst="rect">
            <a:avLst/>
          </a:prstGeom>
          <a:noFill/>
          <a:ln>
            <a:noFill/>
          </a:ln>
        </p:spPr>
        <p:txBody>
          <a:bodyPr anchor="ctr" anchorCtr="0" bIns="45700" lIns="91425" numCol="1" rIns="91425" spcFirstLastPara="1" tIns="45700" wrap="square">
            <a:noAutofit/>
          </a:bodyPr>
          <a:lstStyle>
            <a:lvl1pPr algn="l" indent="-228600" lvl="0" marL="457200">
              <a:spcBef>
                <a:spcPts val="1000"/>
              </a:spcBef>
              <a:spcAft>
                <a:spcPts val="0"/>
              </a:spcAft>
              <a:buSzPts val="1600"/>
              <a:buNone/>
              <a:defRPr cap="none" sz="2000">
                <a:solidFill>
                  <a:schemeClr val="accent1"/>
                </a:solidFill>
              </a:defRPr>
            </a:lvl1pPr>
            <a:lvl2pPr algn="l" indent="-228600" lvl="1" marL="914400">
              <a:spcBef>
                <a:spcPts val="1000"/>
              </a:spcBef>
              <a:spcAft>
                <a:spcPts val="0"/>
              </a:spcAft>
              <a:buSzPts val="1440"/>
              <a:buNone/>
              <a:defRPr sz="1800">
                <a:solidFill>
                  <a:srgbClr val="888888"/>
                </a:solidFill>
              </a:defRPr>
            </a:lvl2pPr>
            <a:lvl3pPr algn="l" indent="-228600" lvl="2" marL="1371600">
              <a:spcBef>
                <a:spcPts val="1000"/>
              </a:spcBef>
              <a:spcAft>
                <a:spcPts val="0"/>
              </a:spcAft>
              <a:buSzPts val="1280"/>
              <a:buNone/>
              <a:defRPr sz="1600">
                <a:solidFill>
                  <a:srgbClr val="888888"/>
                </a:solidFill>
              </a:defRPr>
            </a:lvl3pPr>
            <a:lvl4pPr algn="l" indent="-228600" lvl="3" marL="1828800">
              <a:spcBef>
                <a:spcPts val="1000"/>
              </a:spcBef>
              <a:spcAft>
                <a:spcPts val="0"/>
              </a:spcAft>
              <a:buSzPts val="1120"/>
              <a:buNone/>
              <a:defRPr sz="1400">
                <a:solidFill>
                  <a:srgbClr val="888888"/>
                </a:solidFill>
              </a:defRPr>
            </a:lvl4pPr>
            <a:lvl5pPr algn="l" indent="-228600" lvl="4" marL="2286000">
              <a:spcBef>
                <a:spcPts val="1000"/>
              </a:spcBef>
              <a:spcAft>
                <a:spcPts val="0"/>
              </a:spcAft>
              <a:buSzPts val="1120"/>
              <a:buNone/>
              <a:defRPr sz="1400">
                <a:solidFill>
                  <a:srgbClr val="888888"/>
                </a:solidFill>
              </a:defRPr>
            </a:lvl5pPr>
            <a:lvl6pPr algn="l" indent="-228600" lvl="5" marL="2743200">
              <a:spcBef>
                <a:spcPts val="1000"/>
              </a:spcBef>
              <a:spcAft>
                <a:spcPts val="0"/>
              </a:spcAft>
              <a:buSzPts val="1120"/>
              <a:buNone/>
              <a:defRPr sz="1400">
                <a:solidFill>
                  <a:srgbClr val="888888"/>
                </a:solidFill>
              </a:defRPr>
            </a:lvl6pPr>
            <a:lvl7pPr algn="l" indent="-228600" lvl="6" marL="3200400">
              <a:spcBef>
                <a:spcPts val="1000"/>
              </a:spcBef>
              <a:spcAft>
                <a:spcPts val="0"/>
              </a:spcAft>
              <a:buSzPts val="1120"/>
              <a:buNone/>
              <a:defRPr sz="1400">
                <a:solidFill>
                  <a:srgbClr val="888888"/>
                </a:solidFill>
              </a:defRPr>
            </a:lvl7pPr>
            <a:lvl8pPr algn="l" indent="-228600" lvl="7" marL="3657600">
              <a:spcBef>
                <a:spcPts val="1000"/>
              </a:spcBef>
              <a:spcAft>
                <a:spcPts val="0"/>
              </a:spcAft>
              <a:buSzPts val="1120"/>
              <a:buNone/>
              <a:defRPr sz="1400">
                <a:solidFill>
                  <a:srgbClr val="888888"/>
                </a:solidFill>
              </a:defRPr>
            </a:lvl8pPr>
            <a:lvl9pPr algn="l" indent="-228600" lvl="8" marL="4114800">
              <a:spcBef>
                <a:spcPts val="1000"/>
              </a:spcBef>
              <a:spcAft>
                <a:spcPts val="0"/>
              </a:spcAft>
              <a:buSzPts val="1120"/>
              <a:buNone/>
              <a:defRPr sz="1400">
                <a:solidFill>
                  <a:srgbClr val="888888"/>
                </a:solidFill>
              </a:defRPr>
            </a:lvl9pPr>
          </a:lstStyle>
          <a:p/>
        </p:txBody>
      </p:sp>
      <p:sp>
        <p:nvSpPr>
          <p:cNvPr id="68" name="Google Shape;68;p5"/>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69" name="Google Shape;69;p5"/>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70" name="Google Shape;70;p5"/>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71" name="Google Shape;71;p5"/>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2" name="Shape 72"/>
        <p:cNvGrpSpPr/>
        <p:nvPr/>
      </p:nvGrpSpPr>
      <p:grpSpPr>
        <a:xfrm>
          <a:off x="0" y="0"/>
          <a:ext cx="0" cy="0"/>
          <a:chOff x="0" y="0"/>
          <a:chExt cx="0" cy="0"/>
        </a:xfrm>
      </p:grpSpPr>
      <p:sp>
        <p:nvSpPr>
          <p:cNvPr id="73" name="Google Shape;73;p6"/>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3600"/>
              <a:buFont typeface="Century Gothic"/>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74" name="Google Shape;74;p6"/>
          <p:cNvSpPr txBox="1"/>
          <p:nvPr>
            <p:ph idx="1" type="body"/>
          </p:nvPr>
        </p:nvSpPr>
        <p:spPr>
          <a:xfrm>
            <a:off x="1154954" y="2603500"/>
            <a:ext cx="4825157" cy="576262"/>
          </a:xfrm>
          <a:prstGeom prst="rect">
            <a:avLst/>
          </a:prstGeom>
          <a:noFill/>
          <a:ln>
            <a:noFill/>
          </a:ln>
        </p:spPr>
        <p:txBody>
          <a:bodyPr anchor="b" anchorCtr="0" bIns="45700" lIns="91425" numCol="1" rIns="91425" spcFirstLastPara="1" tIns="45700" wrap="square">
            <a:noAutofit/>
          </a:bodyPr>
          <a:lstStyle>
            <a:lvl1pPr algn="l" indent="-228600" lvl="0" marL="457200">
              <a:spcBef>
                <a:spcPts val="1000"/>
              </a:spcBef>
              <a:spcAft>
                <a:spcPts val="0"/>
              </a:spcAft>
              <a:buSzPts val="1920"/>
              <a:buNone/>
              <a:defRPr b="0" sz="2400">
                <a:solidFill>
                  <a:schemeClr val="accent1"/>
                </a:solidFill>
              </a:defRPr>
            </a:lvl1pPr>
            <a:lvl2pPr algn="l" indent="-228600" lvl="1" marL="914400">
              <a:spcBef>
                <a:spcPts val="1000"/>
              </a:spcBef>
              <a:spcAft>
                <a:spcPts val="0"/>
              </a:spcAft>
              <a:buSzPts val="1600"/>
              <a:buNone/>
              <a:defRPr b="1" sz="2000"/>
            </a:lvl2pPr>
            <a:lvl3pPr algn="l" indent="-228600" lvl="2" marL="1371600">
              <a:spcBef>
                <a:spcPts val="1000"/>
              </a:spcBef>
              <a:spcAft>
                <a:spcPts val="0"/>
              </a:spcAft>
              <a:buSzPts val="1440"/>
              <a:buNone/>
              <a:defRPr b="1" sz="1800"/>
            </a:lvl3pPr>
            <a:lvl4pPr algn="l" indent="-228600" lvl="3" marL="1828800">
              <a:spcBef>
                <a:spcPts val="1000"/>
              </a:spcBef>
              <a:spcAft>
                <a:spcPts val="0"/>
              </a:spcAft>
              <a:buSzPts val="1280"/>
              <a:buNone/>
              <a:defRPr b="1" sz="1600"/>
            </a:lvl4pPr>
            <a:lvl5pPr algn="l" indent="-228600" lvl="4" marL="2286000">
              <a:spcBef>
                <a:spcPts val="1000"/>
              </a:spcBef>
              <a:spcAft>
                <a:spcPts val="0"/>
              </a:spcAft>
              <a:buSzPts val="1280"/>
              <a:buNone/>
              <a:defRPr b="1" sz="1600"/>
            </a:lvl5pPr>
            <a:lvl6pPr algn="l" indent="-228600" lvl="5" marL="2743200">
              <a:spcBef>
                <a:spcPts val="1000"/>
              </a:spcBef>
              <a:spcAft>
                <a:spcPts val="0"/>
              </a:spcAft>
              <a:buSzPts val="1280"/>
              <a:buNone/>
              <a:defRPr b="1" sz="1600"/>
            </a:lvl6pPr>
            <a:lvl7pPr algn="l" indent="-228600" lvl="6" marL="3200400">
              <a:spcBef>
                <a:spcPts val="1000"/>
              </a:spcBef>
              <a:spcAft>
                <a:spcPts val="0"/>
              </a:spcAft>
              <a:buSzPts val="1280"/>
              <a:buNone/>
              <a:defRPr b="1" sz="1600"/>
            </a:lvl7pPr>
            <a:lvl8pPr algn="l" indent="-228600" lvl="7" marL="3657600">
              <a:spcBef>
                <a:spcPts val="1000"/>
              </a:spcBef>
              <a:spcAft>
                <a:spcPts val="0"/>
              </a:spcAft>
              <a:buSzPts val="1280"/>
              <a:buNone/>
              <a:defRPr b="1" sz="1600"/>
            </a:lvl8pPr>
            <a:lvl9pPr algn="l" indent="-228600" lvl="8" marL="4114800">
              <a:spcBef>
                <a:spcPts val="1000"/>
              </a:spcBef>
              <a:spcAft>
                <a:spcPts val="0"/>
              </a:spcAft>
              <a:buSzPts val="1280"/>
              <a:buNone/>
              <a:defRPr b="1" sz="1600"/>
            </a:lvl9pPr>
          </a:lstStyle>
          <a:p/>
        </p:txBody>
      </p:sp>
      <p:sp>
        <p:nvSpPr>
          <p:cNvPr id="75" name="Google Shape;75;p6"/>
          <p:cNvSpPr txBox="1"/>
          <p:nvPr>
            <p:ph idx="2" type="body"/>
          </p:nvPr>
        </p:nvSpPr>
        <p:spPr>
          <a:xfrm>
            <a:off x="1154954" y="3179762"/>
            <a:ext cx="4825158" cy="2840039"/>
          </a:xfrm>
          <a:prstGeom prst="rect">
            <a:avLst/>
          </a:prstGeom>
          <a:noFill/>
          <a:ln>
            <a:noFill/>
          </a:ln>
        </p:spPr>
        <p:txBody>
          <a:bodyPr anchor="t" anchorCtr="0" bIns="45700" lIns="91425" numCol="1" rIns="91425" spcFirstLastPara="1" tIns="45700" wrap="square">
            <a:noAutofit/>
          </a:bodyPr>
          <a:lstStyle>
            <a:lvl1pPr algn="l" indent="-320040" lvl="0" marL="457200">
              <a:spcBef>
                <a:spcPts val="1000"/>
              </a:spcBef>
              <a:spcAft>
                <a:spcPts val="0"/>
              </a:spcAft>
              <a:buSzPts val="1440"/>
              <a:buChar char="►"/>
              <a:defRPr/>
            </a:lvl1pPr>
            <a:lvl2pPr algn="l" indent="-320040" lvl="1" marL="914400">
              <a:spcBef>
                <a:spcPts val="1000"/>
              </a:spcBef>
              <a:spcAft>
                <a:spcPts val="0"/>
              </a:spcAft>
              <a:buSzPts val="1440"/>
              <a:buChar char="►"/>
              <a:defRPr/>
            </a:lvl2pPr>
            <a:lvl3pPr algn="l" indent="-320039" lvl="2" marL="1371600">
              <a:spcBef>
                <a:spcPts val="1000"/>
              </a:spcBef>
              <a:spcAft>
                <a:spcPts val="0"/>
              </a:spcAft>
              <a:buSzPts val="1440"/>
              <a:buChar char="►"/>
              <a:defRPr/>
            </a:lvl3pPr>
            <a:lvl4pPr algn="l" indent="-320039" lvl="3" marL="1828800">
              <a:spcBef>
                <a:spcPts val="1000"/>
              </a:spcBef>
              <a:spcAft>
                <a:spcPts val="0"/>
              </a:spcAft>
              <a:buSzPts val="1440"/>
              <a:buChar char="►"/>
              <a:defRPr/>
            </a:lvl4pPr>
            <a:lvl5pPr algn="l" indent="-320039" lvl="4" marL="2286000">
              <a:spcBef>
                <a:spcPts val="1000"/>
              </a:spcBef>
              <a:spcAft>
                <a:spcPts val="0"/>
              </a:spcAft>
              <a:buSzPts val="1440"/>
              <a:buChar char="►"/>
              <a:defRPr/>
            </a:lvl5pPr>
            <a:lvl6pPr algn="l" indent="-320039" lvl="5" marL="2743200">
              <a:spcBef>
                <a:spcPts val="1000"/>
              </a:spcBef>
              <a:spcAft>
                <a:spcPts val="0"/>
              </a:spcAft>
              <a:buSzPts val="1440"/>
              <a:buChar char="►"/>
              <a:defRPr/>
            </a:lvl6pPr>
            <a:lvl7pPr algn="l" indent="-320039" lvl="6" marL="3200400">
              <a:spcBef>
                <a:spcPts val="1000"/>
              </a:spcBef>
              <a:spcAft>
                <a:spcPts val="0"/>
              </a:spcAft>
              <a:buSzPts val="1440"/>
              <a:buChar char="►"/>
              <a:defRPr/>
            </a:lvl7pPr>
            <a:lvl8pPr algn="l" indent="-320040" lvl="7" marL="3657600">
              <a:spcBef>
                <a:spcPts val="1000"/>
              </a:spcBef>
              <a:spcAft>
                <a:spcPts val="0"/>
              </a:spcAft>
              <a:buSzPts val="1440"/>
              <a:buChar char="►"/>
              <a:defRPr/>
            </a:lvl8pPr>
            <a:lvl9pPr algn="l" indent="-320040" lvl="8" marL="4114800">
              <a:spcBef>
                <a:spcPts val="1000"/>
              </a:spcBef>
              <a:spcAft>
                <a:spcPts val="0"/>
              </a:spcAft>
              <a:buSzPts val="1440"/>
              <a:buChar char="►"/>
              <a:defRPr/>
            </a:lvl9pPr>
          </a:lstStyle>
          <a:p/>
        </p:txBody>
      </p:sp>
      <p:sp>
        <p:nvSpPr>
          <p:cNvPr id="76" name="Google Shape;76;p6"/>
          <p:cNvSpPr txBox="1"/>
          <p:nvPr>
            <p:ph idx="3" type="body"/>
          </p:nvPr>
        </p:nvSpPr>
        <p:spPr>
          <a:xfrm>
            <a:off x="6208712" y="2603500"/>
            <a:ext cx="4825159" cy="576262"/>
          </a:xfrm>
          <a:prstGeom prst="rect">
            <a:avLst/>
          </a:prstGeom>
          <a:noFill/>
          <a:ln>
            <a:noFill/>
          </a:ln>
        </p:spPr>
        <p:txBody>
          <a:bodyPr anchor="b" anchorCtr="0" bIns="45700" lIns="91425" numCol="1" rIns="91425" spcFirstLastPara="1" tIns="45700" wrap="square">
            <a:noAutofit/>
          </a:bodyPr>
          <a:lstStyle>
            <a:lvl1pPr algn="l" indent="-228600" lvl="0" marL="457200">
              <a:spcBef>
                <a:spcPts val="1000"/>
              </a:spcBef>
              <a:spcAft>
                <a:spcPts val="0"/>
              </a:spcAft>
              <a:buSzPts val="1920"/>
              <a:buNone/>
              <a:defRPr b="0" sz="2400">
                <a:solidFill>
                  <a:schemeClr val="accent1"/>
                </a:solidFill>
              </a:defRPr>
            </a:lvl1pPr>
            <a:lvl2pPr algn="l" indent="-228600" lvl="1" marL="914400">
              <a:spcBef>
                <a:spcPts val="1000"/>
              </a:spcBef>
              <a:spcAft>
                <a:spcPts val="0"/>
              </a:spcAft>
              <a:buSzPts val="1600"/>
              <a:buNone/>
              <a:defRPr b="1" sz="2000"/>
            </a:lvl2pPr>
            <a:lvl3pPr algn="l" indent="-228600" lvl="2" marL="1371600">
              <a:spcBef>
                <a:spcPts val="1000"/>
              </a:spcBef>
              <a:spcAft>
                <a:spcPts val="0"/>
              </a:spcAft>
              <a:buSzPts val="1440"/>
              <a:buNone/>
              <a:defRPr b="1" sz="1800"/>
            </a:lvl3pPr>
            <a:lvl4pPr algn="l" indent="-228600" lvl="3" marL="1828800">
              <a:spcBef>
                <a:spcPts val="1000"/>
              </a:spcBef>
              <a:spcAft>
                <a:spcPts val="0"/>
              </a:spcAft>
              <a:buSzPts val="1280"/>
              <a:buNone/>
              <a:defRPr b="1" sz="1600"/>
            </a:lvl4pPr>
            <a:lvl5pPr algn="l" indent="-228600" lvl="4" marL="2286000">
              <a:spcBef>
                <a:spcPts val="1000"/>
              </a:spcBef>
              <a:spcAft>
                <a:spcPts val="0"/>
              </a:spcAft>
              <a:buSzPts val="1280"/>
              <a:buNone/>
              <a:defRPr b="1" sz="1600"/>
            </a:lvl5pPr>
            <a:lvl6pPr algn="l" indent="-228600" lvl="5" marL="2743200">
              <a:spcBef>
                <a:spcPts val="1000"/>
              </a:spcBef>
              <a:spcAft>
                <a:spcPts val="0"/>
              </a:spcAft>
              <a:buSzPts val="1280"/>
              <a:buNone/>
              <a:defRPr b="1" sz="1600"/>
            </a:lvl6pPr>
            <a:lvl7pPr algn="l" indent="-228600" lvl="6" marL="3200400">
              <a:spcBef>
                <a:spcPts val="1000"/>
              </a:spcBef>
              <a:spcAft>
                <a:spcPts val="0"/>
              </a:spcAft>
              <a:buSzPts val="1280"/>
              <a:buNone/>
              <a:defRPr b="1" sz="1600"/>
            </a:lvl7pPr>
            <a:lvl8pPr algn="l" indent="-228600" lvl="7" marL="3657600">
              <a:spcBef>
                <a:spcPts val="1000"/>
              </a:spcBef>
              <a:spcAft>
                <a:spcPts val="0"/>
              </a:spcAft>
              <a:buSzPts val="1280"/>
              <a:buNone/>
              <a:defRPr b="1" sz="1600"/>
            </a:lvl8pPr>
            <a:lvl9pPr algn="l" indent="-228600" lvl="8" marL="4114800">
              <a:spcBef>
                <a:spcPts val="1000"/>
              </a:spcBef>
              <a:spcAft>
                <a:spcPts val="0"/>
              </a:spcAft>
              <a:buSzPts val="1280"/>
              <a:buNone/>
              <a:defRPr b="1" sz="1600"/>
            </a:lvl9pPr>
          </a:lstStyle>
          <a:p/>
        </p:txBody>
      </p:sp>
      <p:sp>
        <p:nvSpPr>
          <p:cNvPr id="77" name="Google Shape;77;p6"/>
          <p:cNvSpPr txBox="1"/>
          <p:nvPr>
            <p:ph idx="4" type="body"/>
          </p:nvPr>
        </p:nvSpPr>
        <p:spPr>
          <a:xfrm>
            <a:off x="6208710" y="3179762"/>
            <a:ext cx="4825159" cy="2840039"/>
          </a:xfrm>
          <a:prstGeom prst="rect">
            <a:avLst/>
          </a:prstGeom>
          <a:noFill/>
          <a:ln>
            <a:noFill/>
          </a:ln>
        </p:spPr>
        <p:txBody>
          <a:bodyPr anchor="t" anchorCtr="0" bIns="45700" lIns="91425" numCol="1" rIns="91425" spcFirstLastPara="1" tIns="45700" wrap="square">
            <a:noAutofit/>
          </a:bodyPr>
          <a:lstStyle>
            <a:lvl1pPr algn="l" indent="-320040" lvl="0" marL="457200">
              <a:spcBef>
                <a:spcPts val="1000"/>
              </a:spcBef>
              <a:spcAft>
                <a:spcPts val="0"/>
              </a:spcAft>
              <a:buSzPts val="1440"/>
              <a:buChar char="►"/>
              <a:defRPr/>
            </a:lvl1pPr>
            <a:lvl2pPr algn="l" indent="-320040" lvl="1" marL="914400">
              <a:spcBef>
                <a:spcPts val="1000"/>
              </a:spcBef>
              <a:spcAft>
                <a:spcPts val="0"/>
              </a:spcAft>
              <a:buSzPts val="1440"/>
              <a:buChar char="►"/>
              <a:defRPr/>
            </a:lvl2pPr>
            <a:lvl3pPr algn="l" indent="-320039" lvl="2" marL="1371600">
              <a:spcBef>
                <a:spcPts val="1000"/>
              </a:spcBef>
              <a:spcAft>
                <a:spcPts val="0"/>
              </a:spcAft>
              <a:buSzPts val="1440"/>
              <a:buChar char="►"/>
              <a:defRPr/>
            </a:lvl3pPr>
            <a:lvl4pPr algn="l" indent="-320039" lvl="3" marL="1828800">
              <a:spcBef>
                <a:spcPts val="1000"/>
              </a:spcBef>
              <a:spcAft>
                <a:spcPts val="0"/>
              </a:spcAft>
              <a:buSzPts val="1440"/>
              <a:buChar char="►"/>
              <a:defRPr/>
            </a:lvl4pPr>
            <a:lvl5pPr algn="l" indent="-320039" lvl="4" marL="2286000">
              <a:spcBef>
                <a:spcPts val="1000"/>
              </a:spcBef>
              <a:spcAft>
                <a:spcPts val="0"/>
              </a:spcAft>
              <a:buSzPts val="1440"/>
              <a:buChar char="►"/>
              <a:defRPr/>
            </a:lvl5pPr>
            <a:lvl6pPr algn="l" indent="-320039" lvl="5" marL="2743200">
              <a:spcBef>
                <a:spcPts val="1000"/>
              </a:spcBef>
              <a:spcAft>
                <a:spcPts val="0"/>
              </a:spcAft>
              <a:buSzPts val="1440"/>
              <a:buChar char="►"/>
              <a:defRPr/>
            </a:lvl6pPr>
            <a:lvl7pPr algn="l" indent="-320039" lvl="6" marL="3200400">
              <a:spcBef>
                <a:spcPts val="1000"/>
              </a:spcBef>
              <a:spcAft>
                <a:spcPts val="0"/>
              </a:spcAft>
              <a:buSzPts val="1440"/>
              <a:buChar char="►"/>
              <a:defRPr/>
            </a:lvl7pPr>
            <a:lvl8pPr algn="l" indent="-320040" lvl="7" marL="3657600">
              <a:spcBef>
                <a:spcPts val="1000"/>
              </a:spcBef>
              <a:spcAft>
                <a:spcPts val="0"/>
              </a:spcAft>
              <a:buSzPts val="1440"/>
              <a:buChar char="►"/>
              <a:defRPr/>
            </a:lvl8pPr>
            <a:lvl9pPr algn="l" indent="-320040" lvl="8" marL="4114800">
              <a:spcBef>
                <a:spcPts val="1000"/>
              </a:spcBef>
              <a:spcAft>
                <a:spcPts val="0"/>
              </a:spcAft>
              <a:buSzPts val="1440"/>
              <a:buChar char="►"/>
              <a:defRPr/>
            </a:lvl9pPr>
          </a:lstStyle>
          <a:p/>
        </p:txBody>
      </p:sp>
      <p:sp>
        <p:nvSpPr>
          <p:cNvPr id="78" name="Google Shape;78;p6"/>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79" name="Google Shape;79;p6"/>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80" name="Google Shape;80;p6"/>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1" name="Shape 81"/>
        <p:cNvGrpSpPr/>
        <p:nvPr/>
      </p:nvGrpSpPr>
      <p:grpSpPr>
        <a:xfrm>
          <a:off x="0" y="0"/>
          <a:ext cx="0" cy="0"/>
          <a:chOff x="0" y="0"/>
          <a:chExt cx="0" cy="0"/>
        </a:xfrm>
      </p:grpSpPr>
      <p:sp>
        <p:nvSpPr>
          <p:cNvPr id="82" name="Google Shape;82;p7"/>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lvl1pPr algn="l" lvl="0">
              <a:spcBef>
                <a:spcPts val="0"/>
              </a:spcBef>
              <a:spcAft>
                <a:spcPts val="0"/>
              </a:spcAft>
              <a:buClr>
                <a:schemeClr val="lt2"/>
              </a:buClr>
              <a:buSzPts val="18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83" name="Google Shape;83;p7"/>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84" name="Google Shape;84;p7"/>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85" name="Google Shape;85;p7"/>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86" name="Shape 86"/>
        <p:cNvGrpSpPr/>
        <p:nvPr/>
      </p:nvGrpSpPr>
      <p:grpSpPr>
        <a:xfrm>
          <a:off x="0" y="0"/>
          <a:ext cx="0" cy="0"/>
          <a:chOff x="0" y="0"/>
          <a:chExt cx="0" cy="0"/>
        </a:xfrm>
      </p:grpSpPr>
      <p:sp>
        <p:nvSpPr>
          <p:cNvPr id="87" name="Google Shape;87;p8"/>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88" name="Google Shape;88;p8"/>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89" name="Google Shape;89;p8"/>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90" name="Google Shape;90;p8"/>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91" name="Shape 91"/>
        <p:cNvGrpSpPr/>
        <p:nvPr/>
      </p:nvGrpSpPr>
      <p:grpSpPr>
        <a:xfrm>
          <a:off x="0" y="0"/>
          <a:ext cx="0" cy="0"/>
          <a:chOff x="0" y="0"/>
          <a:chExt cx="0" cy="0"/>
        </a:xfrm>
      </p:grpSpPr>
      <p:grpSp>
        <p:nvGrpSpPr>
          <p:cNvPr id="92" name="Google Shape;92;p9"/>
          <p:cNvGrpSpPr/>
          <p:nvPr/>
        </p:nvGrpSpPr>
        <p:grpSpPr>
          <a:xfrm>
            <a:off x="0" y="-2373"/>
            <a:ext cx="12192000" cy="6867027"/>
            <a:chOff x="0" y="-2373"/>
            <a:chExt cx="12192000" cy="6867027"/>
          </a:xfrm>
        </p:grpSpPr>
        <p:sp>
          <p:nvSpPr>
            <p:cNvPr id="93" name="Google Shape;93;p9"/>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94" name="Google Shape;94;p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95" name="Google Shape;95;p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96" name="Google Shape;96;p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97" name="Google Shape;97;p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98" name="Google Shape;98;p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99" name="Google Shape;99;p9"/>
            <p:cNvSpPr/>
            <p:nvPr/>
          </p:nvSpPr>
          <p:spPr>
            <a:xfrm>
              <a:off x="5713412" y="402165"/>
              <a:ext cx="6055253" cy="605367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00" name="Google Shape;100;p9"/>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01" name="Google Shape;101;p9"/>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02" name="Google Shape;102;p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3" name="Google Shape;103;p9"/>
          <p:cNvSpPr txBox="1"/>
          <p:nvPr>
            <p:ph type="title"/>
          </p:nvPr>
        </p:nvSpPr>
        <p:spPr>
          <a:xfrm>
            <a:off x="1154954" y="1295400"/>
            <a:ext cx="2793159" cy="1600200"/>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Clr>
                <a:schemeClr val="lt2"/>
              </a:buClr>
              <a:buSzPts val="2400"/>
              <a:buFont typeface="Century Gothic"/>
              <a:buNone/>
              <a:defRPr b="0" sz="24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04" name="Google Shape;104;p9"/>
          <p:cNvSpPr txBox="1"/>
          <p:nvPr>
            <p:ph idx="1" type="body"/>
          </p:nvPr>
        </p:nvSpPr>
        <p:spPr>
          <a:xfrm>
            <a:off x="5781146" y="1447800"/>
            <a:ext cx="5190065" cy="4572000"/>
          </a:xfrm>
          <a:prstGeom prst="rect">
            <a:avLst/>
          </a:prstGeom>
          <a:noFill/>
          <a:ln>
            <a:noFill/>
          </a:ln>
        </p:spPr>
        <p:txBody>
          <a:bodyPr anchor="ctr" anchorCtr="0" bIns="45700" lIns="91425" numCol="1" rIns="91425" spcFirstLastPara="1" tIns="45700" wrap="square">
            <a:noAutofit/>
          </a:bodyPr>
          <a:lstStyle>
            <a:lvl1pPr algn="l" indent="-320040" lvl="0" marL="457200">
              <a:spcBef>
                <a:spcPts val="1000"/>
              </a:spcBef>
              <a:spcAft>
                <a:spcPts val="0"/>
              </a:spcAft>
              <a:buSzPts val="1440"/>
              <a:buChar char="►"/>
              <a:defRPr/>
            </a:lvl1pPr>
            <a:lvl2pPr algn="l" indent="-320040" lvl="1" marL="914400">
              <a:spcBef>
                <a:spcPts val="1000"/>
              </a:spcBef>
              <a:spcAft>
                <a:spcPts val="0"/>
              </a:spcAft>
              <a:buSzPts val="1440"/>
              <a:buChar char="►"/>
              <a:defRPr/>
            </a:lvl2pPr>
            <a:lvl3pPr algn="l" indent="-320039" lvl="2" marL="1371600">
              <a:spcBef>
                <a:spcPts val="1000"/>
              </a:spcBef>
              <a:spcAft>
                <a:spcPts val="0"/>
              </a:spcAft>
              <a:buSzPts val="1440"/>
              <a:buChar char="►"/>
              <a:defRPr/>
            </a:lvl3pPr>
            <a:lvl4pPr algn="l" indent="-320039" lvl="3" marL="1828800">
              <a:spcBef>
                <a:spcPts val="1000"/>
              </a:spcBef>
              <a:spcAft>
                <a:spcPts val="0"/>
              </a:spcAft>
              <a:buSzPts val="1440"/>
              <a:buChar char="►"/>
              <a:defRPr/>
            </a:lvl4pPr>
            <a:lvl5pPr algn="l" indent="-320039" lvl="4" marL="2286000">
              <a:spcBef>
                <a:spcPts val="1000"/>
              </a:spcBef>
              <a:spcAft>
                <a:spcPts val="0"/>
              </a:spcAft>
              <a:buSzPts val="1440"/>
              <a:buChar char="►"/>
              <a:defRPr/>
            </a:lvl5pPr>
            <a:lvl6pPr algn="l" indent="-320039" lvl="5" marL="2743200">
              <a:spcBef>
                <a:spcPts val="1000"/>
              </a:spcBef>
              <a:spcAft>
                <a:spcPts val="0"/>
              </a:spcAft>
              <a:buSzPts val="1440"/>
              <a:buChar char="►"/>
              <a:defRPr/>
            </a:lvl6pPr>
            <a:lvl7pPr algn="l" indent="-320039" lvl="6" marL="3200400">
              <a:spcBef>
                <a:spcPts val="1000"/>
              </a:spcBef>
              <a:spcAft>
                <a:spcPts val="0"/>
              </a:spcAft>
              <a:buSzPts val="1440"/>
              <a:buChar char="►"/>
              <a:defRPr/>
            </a:lvl7pPr>
            <a:lvl8pPr algn="l" indent="-320040" lvl="7" marL="3657600">
              <a:spcBef>
                <a:spcPts val="1000"/>
              </a:spcBef>
              <a:spcAft>
                <a:spcPts val="0"/>
              </a:spcAft>
              <a:buSzPts val="1440"/>
              <a:buChar char="►"/>
              <a:defRPr/>
            </a:lvl8pPr>
            <a:lvl9pPr algn="l" indent="-320040" lvl="8" marL="4114800">
              <a:spcBef>
                <a:spcPts val="1000"/>
              </a:spcBef>
              <a:spcAft>
                <a:spcPts val="0"/>
              </a:spcAft>
              <a:buSzPts val="1440"/>
              <a:buChar char="►"/>
              <a:defRPr/>
            </a:lvl9pPr>
          </a:lstStyle>
          <a:p/>
        </p:txBody>
      </p:sp>
      <p:sp>
        <p:nvSpPr>
          <p:cNvPr id="105" name="Google Shape;105;p9"/>
          <p:cNvSpPr txBox="1"/>
          <p:nvPr>
            <p:ph idx="2" type="body"/>
          </p:nvPr>
        </p:nvSpPr>
        <p:spPr>
          <a:xfrm>
            <a:off x="1154955" y="2895600"/>
            <a:ext cx="2793158" cy="3129279"/>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120"/>
              <a:buNone/>
              <a:defRPr sz="1400">
                <a:solidFill>
                  <a:schemeClr val="accent1"/>
                </a:solidFill>
              </a:defRPr>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106" name="Google Shape;106;p9"/>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07" name="Google Shape;107;p9"/>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08" name="Google Shape;108;p9"/>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09" name="Google Shape;109;p9"/>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10" name="Shape 110"/>
        <p:cNvGrpSpPr/>
        <p:nvPr/>
      </p:nvGrpSpPr>
      <p:grpSpPr>
        <a:xfrm>
          <a:off x="0" y="0"/>
          <a:ext cx="0" cy="0"/>
          <a:chOff x="0" y="0"/>
          <a:chExt cx="0" cy="0"/>
        </a:xfrm>
      </p:grpSpPr>
      <p:grpSp>
        <p:nvGrpSpPr>
          <p:cNvPr id="111" name="Google Shape;111;p10"/>
          <p:cNvGrpSpPr/>
          <p:nvPr/>
        </p:nvGrpSpPr>
        <p:grpSpPr>
          <a:xfrm>
            <a:off x="0" y="-2373"/>
            <a:ext cx="12192000" cy="6867027"/>
            <a:chOff x="0" y="-2373"/>
            <a:chExt cx="12192000" cy="6867027"/>
          </a:xfrm>
        </p:grpSpPr>
        <p:sp>
          <p:nvSpPr>
            <p:cNvPr id="112" name="Google Shape;112;p10"/>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13" name="Google Shape;113;p1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14" name="Google Shape;114;p1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15" name="Google Shape;115;p1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16" name="Google Shape;116;p1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17" name="Google Shape;117;p1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18" name="Google Shape;118;p10"/>
            <p:cNvSpPr/>
            <p:nvPr/>
          </p:nvSpPr>
          <p:spPr>
            <a:xfrm>
              <a:off x="6172200" y="402165"/>
              <a:ext cx="5596465" cy="6053670"/>
            </a:xfrm>
            <a:prstGeom prst="rect">
              <a:avLst/>
            </a:prstGeom>
            <a:solidFill>
              <a:schemeClr val="lt1"/>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19" name="Google Shape;119;p10"/>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0" name="Google Shape;120;p10"/>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21" name="Google Shape;121;p1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2" name="Google Shape;122;p10"/>
          <p:cNvSpPr txBox="1"/>
          <p:nvPr>
            <p:ph type="title"/>
          </p:nvPr>
        </p:nvSpPr>
        <p:spPr>
          <a:xfrm>
            <a:off x="1153907" y="1693332"/>
            <a:ext cx="3860260" cy="1735668"/>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Clr>
                <a:schemeClr val="lt2"/>
              </a:buClr>
              <a:buSzPts val="3600"/>
              <a:buFont typeface="Century Gothic"/>
              <a:buNone/>
              <a:defRPr b="0" sz="3600"/>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23" name="Google Shape;123;p10"/>
          <p:cNvSpPr/>
          <p:nvPr>
            <p:ph idx="2" type="pic"/>
          </p:nvPr>
        </p:nvSpPr>
        <p:spPr>
          <a:xfrm>
            <a:off x="6547870" y="1143000"/>
            <a:ext cx="3227193" cy="4572000"/>
          </a:xfrm>
          <a:prstGeom prst="roundRect">
            <a:avLst>
              <a:gd fmla="val 1858" name="adj"/>
            </a:avLst>
          </a:prstGeom>
          <a:noFill/>
          <a:ln>
            <a:noFill/>
          </a:ln>
          <a:effectLst>
            <a:outerShdw algn="tl" blurRad="50800" dir="5400000" dist="50800" rotWithShape="0">
              <a:srgbClr val="000000">
                <a:alpha val="42745"/>
              </a:srgbClr>
            </a:outerShdw>
          </a:effectLst>
        </p:spPr>
        <p:txBody>
          <a:bodyPr anchor="t" anchorCtr="0" bIns="45700" lIns="91425" numCol="1" rIns="91425" spcFirstLastPara="1" tIns="45700" wrap="square">
            <a:noAutofit/>
          </a:bodyPr>
          <a:lstStyle>
            <a:lvl1pPr algn="ctr" lvl="0"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1pPr>
            <a:lvl2pPr algn="l" lvl="1"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2pPr>
            <a:lvl3pPr algn="l" lvl="2"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3pPr>
            <a:lvl4pPr algn="l" lvl="3"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4pPr>
            <a:lvl5pPr algn="l" lvl="4"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5pPr>
            <a:lvl6pPr algn="l" lvl="5"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6pPr>
            <a:lvl7pPr algn="l" lvl="6"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7pPr>
            <a:lvl8pPr algn="l" lvl="7"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8pPr>
            <a:lvl9pPr algn="l" lvl="8" marR="0" rtl="0">
              <a:spcBef>
                <a:spcPts val="1000"/>
              </a:spcBef>
              <a:spcAft>
                <a:spcPts val="0"/>
              </a:spcAft>
              <a:buClr>
                <a:schemeClr val="accent1"/>
              </a:buClr>
              <a:buSzPts val="1280"/>
              <a:buFont typeface="Noto Sans Symbols"/>
              <a:buNone/>
              <a:defRPr b="0" cap="none" i="0" strike="noStrike" sz="1600" u="none">
                <a:solidFill>
                  <a:srgbClr val="3F3F3F"/>
                </a:solidFill>
                <a:latin typeface="Century Gothic"/>
                <a:ea typeface="Century Gothic"/>
                <a:cs typeface="Century Gothic"/>
                <a:sym typeface="Century Gothic"/>
              </a:defRPr>
            </a:lvl9pPr>
          </a:lstStyle>
          <a:p/>
        </p:txBody>
      </p:sp>
      <p:sp>
        <p:nvSpPr>
          <p:cNvPr id="124" name="Google Shape;124;p10"/>
          <p:cNvSpPr txBox="1"/>
          <p:nvPr>
            <p:ph idx="1" type="body"/>
          </p:nvPr>
        </p:nvSpPr>
        <p:spPr>
          <a:xfrm>
            <a:off x="1154955" y="3657600"/>
            <a:ext cx="3859212" cy="1371600"/>
          </a:xfrm>
          <a:prstGeom prst="rect">
            <a:avLst/>
          </a:prstGeom>
          <a:noFill/>
          <a:ln>
            <a:noFill/>
          </a:ln>
        </p:spPr>
        <p:txBody>
          <a:bodyPr anchor="t" anchorCtr="0" bIns="45700" lIns="91425" numCol="1" rIns="91425" spcFirstLastPara="1" tIns="45700" wrap="square">
            <a:noAutofit/>
          </a:bodyPr>
          <a:lstStyle>
            <a:lvl1pPr algn="l" indent="-228600" lvl="0" marL="457200">
              <a:spcBef>
                <a:spcPts val="1000"/>
              </a:spcBef>
              <a:spcAft>
                <a:spcPts val="0"/>
              </a:spcAft>
              <a:buSzPts val="1120"/>
              <a:buNone/>
              <a:defRPr sz="1400">
                <a:solidFill>
                  <a:schemeClr val="accent1"/>
                </a:solidFill>
              </a:defRPr>
            </a:lvl1pPr>
            <a:lvl2pPr algn="l" indent="-228600" lvl="1" marL="914400">
              <a:spcBef>
                <a:spcPts val="1000"/>
              </a:spcBef>
              <a:spcAft>
                <a:spcPts val="0"/>
              </a:spcAft>
              <a:buSzPts val="960"/>
              <a:buNone/>
              <a:defRPr sz="1200"/>
            </a:lvl2pPr>
            <a:lvl3pPr algn="l" indent="-228600" lvl="2" marL="1371600">
              <a:spcBef>
                <a:spcPts val="1000"/>
              </a:spcBef>
              <a:spcAft>
                <a:spcPts val="0"/>
              </a:spcAft>
              <a:buSzPts val="800"/>
              <a:buNone/>
              <a:defRPr sz="1000"/>
            </a:lvl3pPr>
            <a:lvl4pPr algn="l" indent="-228600" lvl="3" marL="1828800">
              <a:spcBef>
                <a:spcPts val="1000"/>
              </a:spcBef>
              <a:spcAft>
                <a:spcPts val="0"/>
              </a:spcAft>
              <a:buSzPts val="720"/>
              <a:buNone/>
              <a:defRPr sz="900"/>
            </a:lvl4pPr>
            <a:lvl5pPr algn="l" indent="-228600" lvl="4" marL="2286000">
              <a:spcBef>
                <a:spcPts val="1000"/>
              </a:spcBef>
              <a:spcAft>
                <a:spcPts val="0"/>
              </a:spcAft>
              <a:buSzPts val="720"/>
              <a:buNone/>
              <a:defRPr sz="900"/>
            </a:lvl5pPr>
            <a:lvl6pPr algn="l" indent="-228600" lvl="5" marL="2743200">
              <a:spcBef>
                <a:spcPts val="1000"/>
              </a:spcBef>
              <a:spcAft>
                <a:spcPts val="0"/>
              </a:spcAft>
              <a:buSzPts val="720"/>
              <a:buNone/>
              <a:defRPr sz="900"/>
            </a:lvl6pPr>
            <a:lvl7pPr algn="l" indent="-228600" lvl="6" marL="3200400">
              <a:spcBef>
                <a:spcPts val="1000"/>
              </a:spcBef>
              <a:spcAft>
                <a:spcPts val="0"/>
              </a:spcAft>
              <a:buSzPts val="720"/>
              <a:buNone/>
              <a:defRPr sz="900"/>
            </a:lvl7pPr>
            <a:lvl8pPr algn="l" indent="-228600" lvl="7" marL="3657600">
              <a:spcBef>
                <a:spcPts val="1000"/>
              </a:spcBef>
              <a:spcAft>
                <a:spcPts val="0"/>
              </a:spcAft>
              <a:buSzPts val="720"/>
              <a:buNone/>
              <a:defRPr sz="900"/>
            </a:lvl8pPr>
            <a:lvl9pPr algn="l" indent="-228600" lvl="8" marL="4114800">
              <a:spcBef>
                <a:spcPts val="1000"/>
              </a:spcBef>
              <a:spcAft>
                <a:spcPts val="0"/>
              </a:spcAft>
              <a:buSzPts val="720"/>
              <a:buNone/>
              <a:defRPr sz="900"/>
            </a:lvl9pPr>
          </a:lstStyle>
          <a:p/>
        </p:txBody>
      </p:sp>
      <p:sp>
        <p:nvSpPr>
          <p:cNvPr id="125" name="Google Shape;125;p10"/>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26" name="Google Shape;126;p10"/>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a:spcBef>
                <a:spcPts val="0"/>
              </a:spcBef>
              <a:spcAft>
                <a:spcPts val="0"/>
              </a:spcAft>
              <a:buSzPts val="1400"/>
              <a:buNone/>
              <a:defRPr/>
            </a:lvl1pPr>
            <a:lvl2pPr algn="l" lvl="1">
              <a:spcBef>
                <a:spcPts val="0"/>
              </a:spcBef>
              <a:spcAft>
                <a:spcPts val="0"/>
              </a:spcAft>
              <a:buSzPts val="1400"/>
              <a:buNone/>
              <a:defRPr/>
            </a:lvl2pPr>
            <a:lvl3pPr algn="l" lvl="2">
              <a:spcBef>
                <a:spcPts val="0"/>
              </a:spcBef>
              <a:spcAft>
                <a:spcPts val="0"/>
              </a:spcAft>
              <a:buSzPts val="1400"/>
              <a:buNone/>
              <a:defRPr/>
            </a:lvl3pPr>
            <a:lvl4pPr algn="l" lvl="3">
              <a:spcBef>
                <a:spcPts val="0"/>
              </a:spcBef>
              <a:spcAft>
                <a:spcPts val="0"/>
              </a:spcAft>
              <a:buSzPts val="1400"/>
              <a:buNone/>
              <a:defRPr/>
            </a:lvl4pPr>
            <a:lvl5pPr algn="l" lvl="4">
              <a:spcBef>
                <a:spcPts val="0"/>
              </a:spcBef>
              <a:spcAft>
                <a:spcPts val="0"/>
              </a:spcAft>
              <a:buSzPts val="1400"/>
              <a:buNone/>
              <a:defRPr/>
            </a:lvl5pPr>
            <a:lvl6pPr algn="l" lvl="5">
              <a:spcBef>
                <a:spcPts val="0"/>
              </a:spcBef>
              <a:spcAft>
                <a:spcPts val="0"/>
              </a:spcAft>
              <a:buSzPts val="1400"/>
              <a:buNone/>
              <a:defRPr/>
            </a:lvl6pPr>
            <a:lvl7pPr algn="l" lvl="6">
              <a:spcBef>
                <a:spcPts val="0"/>
              </a:spcBef>
              <a:spcAft>
                <a:spcPts val="0"/>
              </a:spcAft>
              <a:buSzPts val="1400"/>
              <a:buNone/>
              <a:defRPr/>
            </a:lvl7pPr>
            <a:lvl8pPr algn="l" lvl="7">
              <a:spcBef>
                <a:spcPts val="0"/>
              </a:spcBef>
              <a:spcAft>
                <a:spcPts val="0"/>
              </a:spcAft>
              <a:buSzPts val="1400"/>
              <a:buNone/>
              <a:defRPr/>
            </a:lvl8pPr>
            <a:lvl9pPr algn="l" lvl="8">
              <a:spcBef>
                <a:spcPts val="0"/>
              </a:spcBef>
              <a:spcAft>
                <a:spcPts val="0"/>
              </a:spcAft>
              <a:buSzPts val="1400"/>
              <a:buNone/>
              <a:defRPr/>
            </a:lvl9pPr>
          </a:lstStyle>
          <a:p/>
        </p:txBody>
      </p:sp>
      <p:sp>
        <p:nvSpPr>
          <p:cNvPr id="127" name="Google Shape;127;p10"/>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28" name="Google Shape;128;p10"/>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a:spcBef>
                <a:spcPts val="0"/>
              </a:spcBef>
              <a:buNone/>
              <a:defRPr/>
            </a:lvl1pPr>
            <a:lvl2pPr algn="ctr" indent="0" lvl="1" marL="0">
              <a:spcBef>
                <a:spcPts val="0"/>
              </a:spcBef>
              <a:buNone/>
              <a:defRPr/>
            </a:lvl2pPr>
            <a:lvl3pPr algn="ctr" indent="0" lvl="2" marL="0">
              <a:spcBef>
                <a:spcPts val="0"/>
              </a:spcBef>
              <a:buNone/>
              <a:defRPr/>
            </a:lvl3pPr>
            <a:lvl4pPr algn="ctr" indent="0" lvl="3" marL="0">
              <a:spcBef>
                <a:spcPts val="0"/>
              </a:spcBef>
              <a:buNone/>
              <a:defRPr/>
            </a:lvl4pPr>
            <a:lvl5pPr algn="ctr" indent="0" lvl="4" marL="0">
              <a:spcBef>
                <a:spcPts val="0"/>
              </a:spcBef>
              <a:buNone/>
              <a:defRPr/>
            </a:lvl5pPr>
            <a:lvl6pPr algn="ctr" indent="0" lvl="5" marL="0">
              <a:spcBef>
                <a:spcPts val="0"/>
              </a:spcBef>
              <a:buNone/>
              <a:defRPr/>
            </a:lvl6pPr>
            <a:lvl7pPr algn="ctr" indent="0" lvl="6" marL="0">
              <a:spcBef>
                <a:spcPts val="0"/>
              </a:spcBef>
              <a:buNone/>
              <a:defRPr/>
            </a:lvl7pPr>
            <a:lvl8pPr algn="ctr" indent="0" lvl="7" marL="0">
              <a:spcBef>
                <a:spcPts val="0"/>
              </a:spcBef>
              <a:buNone/>
              <a:defRPr/>
            </a:lvl8pPr>
            <a:lvl9pPr algn="ctr" indent="0" lvl="8" marL="0">
              <a:spcBef>
                <a:spcPts val="0"/>
              </a:spcBef>
              <a:buNone/>
              <a:defRPr/>
            </a:lvl9pPr>
          </a:lstStyle>
          <a:p>
            <a:pPr algn="ctr" indent="0" lvl="0" marL="0"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9" Target="../slideLayouts/slideLayout17.xml" Type="http://schemas.openxmlformats.org/officeDocument/2006/relationships/slideLayout"/><Relationship Id="rId18" Target="../slideLayouts/slideLayout16.xml" Type="http://schemas.openxmlformats.org/officeDocument/2006/relationships/slideLayout"/><Relationship Id="rId17" Target="../slideLayouts/slideLayout15.xml" Type="http://schemas.openxmlformats.org/officeDocument/2006/relationships/slideLayout"/><Relationship Id="rId16" Target="../slideLayouts/slideLayout14.xml" Type="http://schemas.openxmlformats.org/officeDocument/2006/relationships/slideLayout"/><Relationship Id="rId15" Target="../slideLayouts/slideLayout13.xml" Type="http://schemas.openxmlformats.org/officeDocument/2006/relationships/slideLayout"/><Relationship Id="rId14" Target="../slideLayouts/slideLayout12.xml" Type="http://schemas.openxmlformats.org/officeDocument/2006/relationships/slideLayout"/><Relationship Id="rId13" Target="../slideLayouts/slideLayout11.xml" Type="http://schemas.openxmlformats.org/officeDocument/2006/relationships/slideLayout"/><Relationship Id="rId12" Target="../slideLayouts/slideLayout10.xml" Type="http://schemas.openxmlformats.org/officeDocument/2006/relationships/slideLayout"/><Relationship Id="rId11" Target="../slideLayouts/slideLayout9.xml" Type="http://schemas.openxmlformats.org/officeDocument/2006/relationships/slideLayout"/><Relationship Id="rId9" Target="../slideLayouts/slideLayout7.xml" Type="http://schemas.openxmlformats.org/officeDocument/2006/relationships/slideLayout"/><Relationship Id="rId10" Target="../slideLayouts/slideLayout8.xml" Type="http://schemas.openxmlformats.org/officeDocument/2006/relationships/slideLayout"/><Relationship Id="rId8" Target="../slideLayouts/slideLayout6.xml" Type="http://schemas.openxmlformats.org/officeDocument/2006/relationships/slideLayout"/><Relationship Id="rId7" Target="../slideLayouts/slideLayout5.xml" Type="http://schemas.openxmlformats.org/officeDocument/2006/relationships/slideLayout"/><Relationship Id="rId6" Target="../slideLayouts/slideLayout4.xml" Type="http://schemas.openxmlformats.org/officeDocument/2006/relationships/slideLayout"/><Relationship Id="rId5" Target="../slideLayouts/slideLayout3.xml" Type="http://schemas.openxmlformats.org/officeDocument/2006/relationships/slideLayout"/><Relationship Id="rId4" Target="../slideLayouts/slideLayout2.xml" Type="http://schemas.openxmlformats.org/officeDocument/2006/relationships/slideLayout"/><Relationship Id="rId3" Target="../slideLayouts/slideLayout1.xml" Type="http://schemas.openxmlformats.org/officeDocument/2006/relationships/slideLayout"/><Relationship Id="rId2" Target="../media/image1.png" Type="http://schemas.openxmlformats.org/officeDocument/2006/relationships/image"/><Relationship Id="rId1"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grpSp>
        <p:nvGrpSpPr>
          <p:cNvPr id="10" name="Google Shape;10;p1"/>
          <p:cNvGrpSpPr/>
          <p:nvPr/>
        </p:nvGrpSpPr>
        <p:grpSpPr>
          <a:xfrm>
            <a:off x="0" y="-2373"/>
            <a:ext cx="12192000" cy="6867027"/>
            <a:chOff x="0" y="-2373"/>
            <a:chExt cx="12192000" cy="6867027"/>
          </a:xfrm>
        </p:grpSpPr>
        <p:sp>
          <p:nvSpPr>
            <p:cNvPr id="11" name="Google Shape;11;p1"/>
            <p:cNvSpPr/>
            <p:nvPr/>
          </p:nvSpPr>
          <p:spPr>
            <a:xfrm>
              <a:off x="0" y="0"/>
              <a:ext cx="12192000" cy="6858000"/>
            </a:xfrm>
            <a:prstGeom prst="rect">
              <a:avLst/>
            </a:prstGeom>
            <a:blipFill rotWithShape="1">
              <a:blip r:embed="rId2">
                <a:alphaModFix/>
              </a:blip>
              <a:stretch>
                <a:fillRect b="0" l="0" r="0" t="0"/>
              </a:stretch>
            </a:blip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2" name="Google Shape;12;p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3" name="Google Shape;13;p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4" name="Google Shape;14;p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5" name="Google Shape;15;p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6" name="Google Shape;16;p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b="50%" l="50%" r="50%" t="50%"/>
              </a:path>
              <a:tileRect/>
            </a:gra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7" name="Google Shape;17;p1"/>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18" name="Google Shape;18;p1"/>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1"/>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lvl1pPr algn="l" lvl="0" marR="0" rtl="0">
              <a:spcBef>
                <a:spcPts val="0"/>
              </a:spcBef>
              <a:spcAft>
                <a:spcPts val="0"/>
              </a:spcAft>
              <a:buClr>
                <a:schemeClr val="lt2"/>
              </a:buClr>
              <a:buSzPts val="3600"/>
              <a:buFont typeface="Century Gothic"/>
              <a:buNone/>
              <a:defRPr b="0" cap="none" i="0" strike="noStrike" sz="3600" u="none">
                <a:solidFill>
                  <a:schemeClr val="lt2"/>
                </a:solidFill>
                <a:latin typeface="Century Gothic"/>
                <a:ea typeface="Century Gothic"/>
                <a:cs typeface="Century Gothic"/>
                <a:sym typeface="Century Gothic"/>
              </a:defRPr>
            </a:lvl1pPr>
            <a:lvl2pPr algn="l" lvl="1" marR="0" rtl="0">
              <a:spcBef>
                <a:spcPts val="0"/>
              </a:spcBef>
              <a:spcAft>
                <a:spcPts val="0"/>
              </a:spcAft>
              <a:buSzPts val="1400"/>
              <a:buNone/>
              <a:defRPr b="0" cap="none" i="0" strike="noStrike" sz="1800" u="none">
                <a:solidFill>
                  <a:schemeClr val="dk2"/>
                </a:solidFill>
              </a:defRPr>
            </a:lvl2pPr>
            <a:lvl3pPr algn="l" lvl="2" marR="0" rtl="0">
              <a:spcBef>
                <a:spcPts val="0"/>
              </a:spcBef>
              <a:spcAft>
                <a:spcPts val="0"/>
              </a:spcAft>
              <a:buSzPts val="1400"/>
              <a:buNone/>
              <a:defRPr b="0" cap="none" i="0" strike="noStrike" sz="1800" u="none">
                <a:solidFill>
                  <a:schemeClr val="dk2"/>
                </a:solidFill>
              </a:defRPr>
            </a:lvl3pPr>
            <a:lvl4pPr algn="l" lvl="3" marR="0" rtl="0">
              <a:spcBef>
                <a:spcPts val="0"/>
              </a:spcBef>
              <a:spcAft>
                <a:spcPts val="0"/>
              </a:spcAft>
              <a:buSzPts val="1400"/>
              <a:buNone/>
              <a:defRPr b="0" cap="none" i="0" strike="noStrike" sz="1800" u="none">
                <a:solidFill>
                  <a:schemeClr val="dk2"/>
                </a:solidFill>
              </a:defRPr>
            </a:lvl4pPr>
            <a:lvl5pPr algn="l" lvl="4" marR="0" rtl="0">
              <a:spcBef>
                <a:spcPts val="0"/>
              </a:spcBef>
              <a:spcAft>
                <a:spcPts val="0"/>
              </a:spcAft>
              <a:buSzPts val="1400"/>
              <a:buNone/>
              <a:defRPr b="0" cap="none" i="0" strike="noStrike" sz="1800" u="none">
                <a:solidFill>
                  <a:schemeClr val="dk2"/>
                </a:solidFill>
              </a:defRPr>
            </a:lvl5pPr>
            <a:lvl6pPr algn="l" lvl="5" marR="0" rtl="0">
              <a:spcBef>
                <a:spcPts val="0"/>
              </a:spcBef>
              <a:spcAft>
                <a:spcPts val="0"/>
              </a:spcAft>
              <a:buSzPts val="1400"/>
              <a:buNone/>
              <a:defRPr b="0" cap="none" i="0" strike="noStrike" sz="1800" u="none">
                <a:solidFill>
                  <a:schemeClr val="dk2"/>
                </a:solidFill>
              </a:defRPr>
            </a:lvl6pPr>
            <a:lvl7pPr algn="l" lvl="6" marR="0" rtl="0">
              <a:spcBef>
                <a:spcPts val="0"/>
              </a:spcBef>
              <a:spcAft>
                <a:spcPts val="0"/>
              </a:spcAft>
              <a:buSzPts val="1400"/>
              <a:buNone/>
              <a:defRPr b="0" cap="none" i="0" strike="noStrike" sz="1800" u="none">
                <a:solidFill>
                  <a:schemeClr val="dk2"/>
                </a:solidFill>
              </a:defRPr>
            </a:lvl7pPr>
            <a:lvl8pPr algn="l" lvl="7" marR="0" rtl="0">
              <a:spcBef>
                <a:spcPts val="0"/>
              </a:spcBef>
              <a:spcAft>
                <a:spcPts val="0"/>
              </a:spcAft>
              <a:buSzPts val="1400"/>
              <a:buNone/>
              <a:defRPr b="0" cap="none" i="0" strike="noStrike" sz="1800" u="none">
                <a:solidFill>
                  <a:schemeClr val="dk2"/>
                </a:solidFill>
              </a:defRPr>
            </a:lvl8pPr>
            <a:lvl9pPr algn="l" lvl="8" marR="0" rtl="0">
              <a:spcBef>
                <a:spcPts val="0"/>
              </a:spcBef>
              <a:spcAft>
                <a:spcPts val="0"/>
              </a:spcAft>
              <a:buSzPts val="1400"/>
              <a:buNone/>
              <a:defRPr b="0" cap="none" i="0" strike="noStrike" sz="1800" u="none">
                <a:solidFill>
                  <a:schemeClr val="dk2"/>
                </a:solidFill>
              </a:defRPr>
            </a:lvl9pPr>
          </a:lstStyle>
          <a:p/>
        </p:txBody>
      </p:sp>
      <p:sp>
        <p:nvSpPr>
          <p:cNvPr id="21" name="Google Shape;21;p1"/>
          <p:cNvSpPr txBox="1"/>
          <p:nvPr>
            <p:ph idx="1" type="body"/>
          </p:nvPr>
        </p:nvSpPr>
        <p:spPr>
          <a:xfrm>
            <a:off x="1154955" y="2603500"/>
            <a:ext cx="8761412" cy="3416300"/>
          </a:xfrm>
          <a:prstGeom prst="rect">
            <a:avLst/>
          </a:prstGeom>
          <a:noFill/>
          <a:ln>
            <a:noFill/>
          </a:ln>
        </p:spPr>
        <p:txBody>
          <a:bodyPr anchor="t" anchorCtr="0" bIns="45700" lIns="91425" numCol="1" rIns="91425" spcFirstLastPara="1" tIns="45700" wrap="square">
            <a:noAutofit/>
          </a:bodyPr>
          <a:lstStyle>
            <a:lvl1pPr algn="l" indent="-320040" lvl="0" marL="457200" marR="0" rtl="0">
              <a:spcBef>
                <a:spcPts val="1000"/>
              </a:spcBef>
              <a:spcAft>
                <a:spcPts val="0"/>
              </a:spcAft>
              <a:buClr>
                <a:schemeClr val="accent1"/>
              </a:buClr>
              <a:buSzPts val="1440"/>
              <a:buFont typeface="Noto Sans Symbols"/>
              <a:buChar char="►"/>
              <a:defRPr b="0" cap="none" i="0" strike="noStrike" sz="1800" u="none">
                <a:solidFill>
                  <a:srgbClr val="3F3F3F"/>
                </a:solidFill>
                <a:latin typeface="Century Gothic"/>
                <a:ea typeface="Century Gothic"/>
                <a:cs typeface="Century Gothic"/>
                <a:sym typeface="Century Gothic"/>
              </a:defRPr>
            </a:lvl1pPr>
            <a:lvl2pPr algn="l" indent="-309880" lvl="1" marL="914400" marR="0" rtl="0">
              <a:spcBef>
                <a:spcPts val="1000"/>
              </a:spcBef>
              <a:spcAft>
                <a:spcPts val="0"/>
              </a:spcAft>
              <a:buClr>
                <a:schemeClr val="accent1"/>
              </a:buClr>
              <a:buSzPts val="1280"/>
              <a:buFont typeface="Noto Sans Symbols"/>
              <a:buChar char="►"/>
              <a:defRPr b="0" cap="none" i="0" strike="noStrike" sz="1600" u="none">
                <a:solidFill>
                  <a:srgbClr val="3F3F3F"/>
                </a:solidFill>
                <a:latin typeface="Century Gothic"/>
                <a:ea typeface="Century Gothic"/>
                <a:cs typeface="Century Gothic"/>
                <a:sym typeface="Century Gothic"/>
              </a:defRPr>
            </a:lvl2pPr>
            <a:lvl3pPr algn="l" indent="-299719" lvl="2" marL="1371600" marR="0" rtl="0">
              <a:spcBef>
                <a:spcPts val="1000"/>
              </a:spcBef>
              <a:spcAft>
                <a:spcPts val="0"/>
              </a:spcAft>
              <a:buClr>
                <a:schemeClr val="accent1"/>
              </a:buClr>
              <a:buSzPts val="1120"/>
              <a:buFont typeface="Noto Sans Symbols"/>
              <a:buChar char="►"/>
              <a:defRPr b="0" cap="none" i="0" strike="noStrike" sz="1400" u="none">
                <a:solidFill>
                  <a:srgbClr val="3F3F3F"/>
                </a:solidFill>
                <a:latin typeface="Century Gothic"/>
                <a:ea typeface="Century Gothic"/>
                <a:cs typeface="Century Gothic"/>
                <a:sym typeface="Century Gothic"/>
              </a:defRPr>
            </a:lvl3pPr>
            <a:lvl4pPr algn="l" indent="-289560" lvl="3" marL="1828800" marR="0" rtl="0">
              <a:spcBef>
                <a:spcPts val="1000"/>
              </a:spcBef>
              <a:spcAft>
                <a:spcPts val="0"/>
              </a:spcAft>
              <a:buClr>
                <a:schemeClr val="accent1"/>
              </a:buClr>
              <a:buSzPts val="960"/>
              <a:buFont typeface="Noto Sans Symbols"/>
              <a:buChar char="►"/>
              <a:defRPr b="0" cap="none" i="0" strike="noStrike" sz="1200" u="none">
                <a:solidFill>
                  <a:srgbClr val="3F3F3F"/>
                </a:solidFill>
                <a:latin typeface="Century Gothic"/>
                <a:ea typeface="Century Gothic"/>
                <a:cs typeface="Century Gothic"/>
                <a:sym typeface="Century Gothic"/>
              </a:defRPr>
            </a:lvl4pPr>
            <a:lvl5pPr algn="l" indent="-289560" lvl="4" marL="2286000" marR="0" rtl="0">
              <a:spcBef>
                <a:spcPts val="1000"/>
              </a:spcBef>
              <a:spcAft>
                <a:spcPts val="0"/>
              </a:spcAft>
              <a:buClr>
                <a:schemeClr val="accent1"/>
              </a:buClr>
              <a:buSzPts val="960"/>
              <a:buFont typeface="Noto Sans Symbols"/>
              <a:buChar char="►"/>
              <a:defRPr b="0" cap="none" i="0" strike="noStrike" sz="1200" u="none">
                <a:solidFill>
                  <a:srgbClr val="3F3F3F"/>
                </a:solidFill>
                <a:latin typeface="Century Gothic"/>
                <a:ea typeface="Century Gothic"/>
                <a:cs typeface="Century Gothic"/>
                <a:sym typeface="Century Gothic"/>
              </a:defRPr>
            </a:lvl5pPr>
            <a:lvl6pPr algn="l" indent="-289560" lvl="5" marL="2743200" marR="0" rtl="0">
              <a:spcBef>
                <a:spcPts val="1000"/>
              </a:spcBef>
              <a:spcAft>
                <a:spcPts val="0"/>
              </a:spcAft>
              <a:buClr>
                <a:schemeClr val="accent1"/>
              </a:buClr>
              <a:buSzPts val="960"/>
              <a:buFont typeface="Noto Sans Symbols"/>
              <a:buChar char="►"/>
              <a:defRPr b="0" cap="none" i="0" strike="noStrike" sz="1200" u="none">
                <a:solidFill>
                  <a:srgbClr val="3F3F3F"/>
                </a:solidFill>
                <a:latin typeface="Century Gothic"/>
                <a:ea typeface="Century Gothic"/>
                <a:cs typeface="Century Gothic"/>
                <a:sym typeface="Century Gothic"/>
              </a:defRPr>
            </a:lvl6pPr>
            <a:lvl7pPr algn="l" indent="-289560" lvl="6" marL="3200400" marR="0" rtl="0">
              <a:spcBef>
                <a:spcPts val="1000"/>
              </a:spcBef>
              <a:spcAft>
                <a:spcPts val="0"/>
              </a:spcAft>
              <a:buClr>
                <a:schemeClr val="accent1"/>
              </a:buClr>
              <a:buSzPts val="960"/>
              <a:buFont typeface="Noto Sans Symbols"/>
              <a:buChar char="►"/>
              <a:defRPr b="0" cap="none" i="0" strike="noStrike" sz="1200" u="none">
                <a:solidFill>
                  <a:srgbClr val="3F3F3F"/>
                </a:solidFill>
                <a:latin typeface="Century Gothic"/>
                <a:ea typeface="Century Gothic"/>
                <a:cs typeface="Century Gothic"/>
                <a:sym typeface="Century Gothic"/>
              </a:defRPr>
            </a:lvl7pPr>
            <a:lvl8pPr algn="l" indent="-289559" lvl="7" marL="3657600" marR="0" rtl="0">
              <a:spcBef>
                <a:spcPts val="1000"/>
              </a:spcBef>
              <a:spcAft>
                <a:spcPts val="0"/>
              </a:spcAft>
              <a:buClr>
                <a:schemeClr val="accent1"/>
              </a:buClr>
              <a:buSzPts val="960"/>
              <a:buFont typeface="Noto Sans Symbols"/>
              <a:buChar char="►"/>
              <a:defRPr b="0" cap="none" i="0" strike="noStrike" sz="1200" u="none">
                <a:solidFill>
                  <a:srgbClr val="3F3F3F"/>
                </a:solidFill>
                <a:latin typeface="Century Gothic"/>
                <a:ea typeface="Century Gothic"/>
                <a:cs typeface="Century Gothic"/>
                <a:sym typeface="Century Gothic"/>
              </a:defRPr>
            </a:lvl8pPr>
            <a:lvl9pPr algn="l" indent="-289559" lvl="8" marL="4114800" marR="0" rtl="0">
              <a:spcBef>
                <a:spcPts val="1000"/>
              </a:spcBef>
              <a:spcAft>
                <a:spcPts val="0"/>
              </a:spcAft>
              <a:buClr>
                <a:schemeClr val="accent1"/>
              </a:buClr>
              <a:buSzPts val="960"/>
              <a:buFont typeface="Noto Sans Symbols"/>
              <a:buChar char="►"/>
              <a:defRPr b="0" cap="none" i="0" strike="noStrike" sz="1200" u="none">
                <a:solidFill>
                  <a:srgbClr val="3F3F3F"/>
                </a:solidFill>
                <a:latin typeface="Century Gothic"/>
                <a:ea typeface="Century Gothic"/>
                <a:cs typeface="Century Gothic"/>
                <a:sym typeface="Century Gothic"/>
              </a:defRPr>
            </a:lvl9pPr>
          </a:lstStyle>
          <a:p/>
        </p:txBody>
      </p:sp>
      <p:sp>
        <p:nvSpPr>
          <p:cNvPr id="22" name="Google Shape;22;p1"/>
          <p:cNvSpPr txBox="1"/>
          <p:nvPr>
            <p:ph idx="10" type="dt"/>
          </p:nvPr>
        </p:nvSpPr>
        <p:spPr>
          <a:xfrm>
            <a:off x="10650938" y="6394061"/>
            <a:ext cx="990599" cy="304799"/>
          </a:xfrm>
          <a:prstGeom prst="rect">
            <a:avLst/>
          </a:prstGeom>
          <a:noFill/>
          <a:ln>
            <a:noFill/>
          </a:ln>
        </p:spPr>
        <p:txBody>
          <a:bodyPr anchor="t" anchorCtr="0" bIns="45700" lIns="91425" numCol="1" rIns="91425" spcFirstLastPara="1" tIns="45700" wrap="square">
            <a:noAutofit/>
          </a:bodyPr>
          <a:lstStyle>
            <a:lvl1pPr algn="r" lvl="0" marR="0" rtl="0">
              <a:spcBef>
                <a:spcPts val="0"/>
              </a:spcBef>
              <a:spcAft>
                <a:spcPts val="0"/>
              </a:spcAft>
              <a:buSzPts val="1400"/>
              <a:buNone/>
              <a:defRPr b="1" cap="none" i="0" strike="noStrike" sz="1000" u="none">
                <a:solidFill>
                  <a:schemeClr val="accent1"/>
                </a:solidFill>
                <a:latin typeface="Century Gothic"/>
                <a:ea typeface="Century Gothic"/>
                <a:cs typeface="Century Gothic"/>
                <a:sym typeface="Century Gothic"/>
              </a:defRPr>
            </a:lvl1pPr>
            <a:lvl2pPr algn="l" lvl="1"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2pPr>
            <a:lvl3pPr algn="l" lvl="2"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3pPr>
            <a:lvl4pPr algn="l" lvl="3"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4pPr>
            <a:lvl5pPr algn="l" lvl="4"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5pPr>
            <a:lvl6pPr algn="l" lvl="5"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6pPr>
            <a:lvl7pPr algn="l" lvl="6"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7pPr>
            <a:lvl8pPr algn="l" lvl="7"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8pPr>
            <a:lvl9pPr algn="l" lvl="8"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9pPr>
          </a:lstStyle>
          <a:p/>
        </p:txBody>
      </p:sp>
      <p:sp>
        <p:nvSpPr>
          <p:cNvPr id="23" name="Google Shape;23;p1"/>
          <p:cNvSpPr txBox="1"/>
          <p:nvPr>
            <p:ph idx="11" type="ftr"/>
          </p:nvPr>
        </p:nvSpPr>
        <p:spPr>
          <a:xfrm>
            <a:off x="528358" y="6391838"/>
            <a:ext cx="3859795" cy="304801"/>
          </a:xfrm>
          <a:prstGeom prst="rect">
            <a:avLst/>
          </a:prstGeom>
          <a:noFill/>
          <a:ln>
            <a:noFill/>
          </a:ln>
        </p:spPr>
        <p:txBody>
          <a:bodyPr anchor="b" anchorCtr="0" bIns="45700" lIns="91425" numCol="1" rIns="91425" spcFirstLastPara="1" tIns="45700" wrap="square">
            <a:noAutofit/>
          </a:bodyPr>
          <a:lstStyle>
            <a:lvl1pPr algn="l" lvl="0" marR="0" rtl="0">
              <a:spcBef>
                <a:spcPts val="0"/>
              </a:spcBef>
              <a:spcAft>
                <a:spcPts val="0"/>
              </a:spcAft>
              <a:buSzPts val="1400"/>
              <a:buNone/>
              <a:defRPr b="1" cap="none" i="0" strike="noStrike" sz="1000" u="none">
                <a:solidFill>
                  <a:schemeClr val="accent1"/>
                </a:solidFill>
                <a:latin typeface="Century Gothic"/>
                <a:ea typeface="Century Gothic"/>
                <a:cs typeface="Century Gothic"/>
                <a:sym typeface="Century Gothic"/>
              </a:defRPr>
            </a:lvl1pPr>
            <a:lvl2pPr algn="l" lvl="1"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2pPr>
            <a:lvl3pPr algn="l" lvl="2"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3pPr>
            <a:lvl4pPr algn="l" lvl="3"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4pPr>
            <a:lvl5pPr algn="l" lvl="4"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5pPr>
            <a:lvl6pPr algn="l" lvl="5"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6pPr>
            <a:lvl7pPr algn="l" lvl="6"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7pPr>
            <a:lvl8pPr algn="l" lvl="7"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8pPr>
            <a:lvl9pPr algn="l" lvl="8" marR="0" rtl="0">
              <a:spcBef>
                <a:spcPts val="0"/>
              </a:spcBef>
              <a:spcAft>
                <a:spcPts val="0"/>
              </a:spcAft>
              <a:buSzPts val="1400"/>
              <a:buNone/>
              <a:defRPr b="0" cap="none" i="0" strike="noStrike" sz="1800" u="none">
                <a:solidFill>
                  <a:schemeClr val="dk1"/>
                </a:solidFill>
                <a:latin typeface="Century Gothic"/>
                <a:ea typeface="Century Gothic"/>
                <a:cs typeface="Century Gothic"/>
                <a:sym typeface="Century Gothic"/>
              </a:defRPr>
            </a:lvl9pPr>
          </a:lstStyle>
          <a:p/>
        </p:txBody>
      </p:sp>
      <p:sp>
        <p:nvSpPr>
          <p:cNvPr id="24" name="Google Shape;24;p1"/>
          <p:cNvSpPr/>
          <p:nvPr/>
        </p:nvSpPr>
        <p:spPr>
          <a:xfrm>
            <a:off x="10437812" y="0"/>
            <a:ext cx="685800" cy="1143000"/>
          </a:xfrm>
          <a:prstGeom prst="rect">
            <a:avLst/>
          </a:prstGeom>
          <a:solidFill>
            <a:schemeClr val="accent1"/>
          </a:solidFill>
          <a:ln>
            <a:noFill/>
          </a:ln>
          <a:effectLst>
            <a:outerShdw blurRad="38100" dir="5400000" dist="25400" rotWithShape="0">
              <a:srgbClr val="000000">
                <a:alpha val="44705"/>
              </a:srgbClr>
            </a:outerShdw>
          </a:effectLst>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25" name="Google Shape;25;p1"/>
          <p:cNvSpPr txBox="1"/>
          <p:nvPr>
            <p:ph idx="12" type="sldNum"/>
          </p:nvPr>
        </p:nvSpPr>
        <p:spPr>
          <a:xfrm>
            <a:off x="10352540" y="295729"/>
            <a:ext cx="838199" cy="767687"/>
          </a:xfrm>
          <a:prstGeom prst="rect">
            <a:avLst/>
          </a:prstGeom>
          <a:noFill/>
          <a:ln>
            <a:noFill/>
          </a:ln>
        </p:spPr>
        <p:txBody>
          <a:bodyPr anchor="b" anchorCtr="0" bIns="45700" lIns="91425" numCol="1" rIns="91425" spcFirstLastPara="1" tIns="45700" wrap="square">
            <a:noAutofit/>
          </a:bodyPr>
          <a:lstStyle>
            <a:lvl1pPr algn="ctr" indent="0" lvl="0" marL="0" marR="0" rtl="0">
              <a:spcBef>
                <a:spcPts val="0"/>
              </a:spcBef>
              <a:buNone/>
              <a:defRPr b="0" cap="none" i="0" strike="noStrike" sz="2800" u="none">
                <a:solidFill>
                  <a:schemeClr val="lt1"/>
                </a:solidFill>
                <a:latin typeface="Century Gothic"/>
                <a:ea typeface="Century Gothic"/>
                <a:cs typeface="Century Gothic"/>
                <a:sym typeface="Century Gothic"/>
              </a:defRPr>
            </a:lvl1pPr>
            <a:lvl2pPr algn="ctr" indent="0" lvl="1" marL="0" marR="0" rtl="0">
              <a:spcBef>
                <a:spcPts val="0"/>
              </a:spcBef>
              <a:buNone/>
              <a:defRPr b="0" cap="none" i="0" strike="noStrike" sz="2800" u="none">
                <a:solidFill>
                  <a:schemeClr val="lt1"/>
                </a:solidFill>
                <a:latin typeface="Century Gothic"/>
                <a:ea typeface="Century Gothic"/>
                <a:cs typeface="Century Gothic"/>
                <a:sym typeface="Century Gothic"/>
              </a:defRPr>
            </a:lvl2pPr>
            <a:lvl3pPr algn="ctr" indent="0" lvl="2" marL="0" marR="0" rtl="0">
              <a:spcBef>
                <a:spcPts val="0"/>
              </a:spcBef>
              <a:buNone/>
              <a:defRPr b="0" cap="none" i="0" strike="noStrike" sz="2800" u="none">
                <a:solidFill>
                  <a:schemeClr val="lt1"/>
                </a:solidFill>
                <a:latin typeface="Century Gothic"/>
                <a:ea typeface="Century Gothic"/>
                <a:cs typeface="Century Gothic"/>
                <a:sym typeface="Century Gothic"/>
              </a:defRPr>
            </a:lvl3pPr>
            <a:lvl4pPr algn="ctr" indent="0" lvl="3" marL="0" marR="0" rtl="0">
              <a:spcBef>
                <a:spcPts val="0"/>
              </a:spcBef>
              <a:buNone/>
              <a:defRPr b="0" cap="none" i="0" strike="noStrike" sz="2800" u="none">
                <a:solidFill>
                  <a:schemeClr val="lt1"/>
                </a:solidFill>
                <a:latin typeface="Century Gothic"/>
                <a:ea typeface="Century Gothic"/>
                <a:cs typeface="Century Gothic"/>
                <a:sym typeface="Century Gothic"/>
              </a:defRPr>
            </a:lvl4pPr>
            <a:lvl5pPr algn="ctr" indent="0" lvl="4" marL="0" marR="0" rtl="0">
              <a:spcBef>
                <a:spcPts val="0"/>
              </a:spcBef>
              <a:buNone/>
              <a:defRPr b="0" cap="none" i="0" strike="noStrike" sz="2800" u="none">
                <a:solidFill>
                  <a:schemeClr val="lt1"/>
                </a:solidFill>
                <a:latin typeface="Century Gothic"/>
                <a:ea typeface="Century Gothic"/>
                <a:cs typeface="Century Gothic"/>
                <a:sym typeface="Century Gothic"/>
              </a:defRPr>
            </a:lvl5pPr>
            <a:lvl6pPr algn="ctr" indent="0" lvl="5" marL="0" marR="0" rtl="0">
              <a:spcBef>
                <a:spcPts val="0"/>
              </a:spcBef>
              <a:buNone/>
              <a:defRPr b="0" cap="none" i="0" strike="noStrike" sz="2800" u="none">
                <a:solidFill>
                  <a:schemeClr val="lt1"/>
                </a:solidFill>
                <a:latin typeface="Century Gothic"/>
                <a:ea typeface="Century Gothic"/>
                <a:cs typeface="Century Gothic"/>
                <a:sym typeface="Century Gothic"/>
              </a:defRPr>
            </a:lvl6pPr>
            <a:lvl7pPr algn="ctr" indent="0" lvl="6" marL="0" marR="0" rtl="0">
              <a:spcBef>
                <a:spcPts val="0"/>
              </a:spcBef>
              <a:buNone/>
              <a:defRPr b="0" cap="none" i="0" strike="noStrike" sz="2800" u="none">
                <a:solidFill>
                  <a:schemeClr val="lt1"/>
                </a:solidFill>
                <a:latin typeface="Century Gothic"/>
                <a:ea typeface="Century Gothic"/>
                <a:cs typeface="Century Gothic"/>
                <a:sym typeface="Century Gothic"/>
              </a:defRPr>
            </a:lvl7pPr>
            <a:lvl8pPr algn="ctr" indent="0" lvl="7" marL="0" marR="0" rtl="0">
              <a:spcBef>
                <a:spcPts val="0"/>
              </a:spcBef>
              <a:buNone/>
              <a:defRPr b="0" cap="none" i="0" strike="noStrike" sz="2800" u="none">
                <a:solidFill>
                  <a:schemeClr val="lt1"/>
                </a:solidFill>
                <a:latin typeface="Century Gothic"/>
                <a:ea typeface="Century Gothic"/>
                <a:cs typeface="Century Gothic"/>
                <a:sym typeface="Century Gothic"/>
              </a:defRPr>
            </a:lvl8pPr>
            <a:lvl9pPr algn="ctr" indent="0" lvl="8" marL="0" marR="0" rtl="0">
              <a:spcBef>
                <a:spcPts val="0"/>
              </a:spcBef>
              <a:buNone/>
              <a:defRPr b="0" cap="none" i="0" strike="noStrike" sz="2800" u="none">
                <a:solidFill>
                  <a:schemeClr val="lt1"/>
                </a:solidFill>
                <a:latin typeface="Century Gothic"/>
                <a:ea typeface="Century Gothic"/>
                <a:cs typeface="Century Gothic"/>
                <a:sym typeface="Century Gothic"/>
              </a:defRPr>
            </a:lvl9pPr>
          </a:lstStyle>
          <a:p>
            <a:pPr algn="ctr" indent="0" lvl="0" marL="0" rt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folHlink="folHlink" hlink="hlink" tx1="dk1" tx2="lt2"/>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4" Target="https://www.nacacnet.org/news--publications/newsroom/college-admission-status-coronavirus/" TargetMode="External" Type="http://schemas.openxmlformats.org/officeDocument/2006/relationships/hyperlink"/><Relationship Id="rId3" Target="../media/image12.png" Type="http://schemas.openxmlformats.org/officeDocument/2006/relationships/image"/><Relationship Id="rId2" Target="../notesSlides/notesSlide10.xml" Type="http://schemas.openxmlformats.org/officeDocument/2006/relationships/notesSlide"/><Relationship Id="rId1" Target="../slideLayouts/slideLayout3.xml" Type="http://schemas.openxmlformats.org/officeDocument/2006/relationships/slideLayout"/></Relationships>
</file>

<file path=ppt/slides/_rels/slide11.xml.rels><?xml version="1.0" encoding="UTF-8" standalone="yes"?><Relationships xmlns="http://schemas.openxmlformats.org/package/2006/relationships"><Relationship Id="rId5" Target="https://www.khanacademy.org" TargetMode="External" Type="http://schemas.openxmlformats.org/officeDocument/2006/relationships/hyperlink"/><Relationship Id="rId4" Target="https://www.act.org/content/act/en/covid19.html#student-parent" TargetMode="External" Type="http://schemas.openxmlformats.org/officeDocument/2006/relationships/hyperlink"/><Relationship Id="rId3" Target="https://pages.collegeboard.org/sat-covid-19-updates" TargetMode="External" Type="http://schemas.openxmlformats.org/officeDocument/2006/relationships/hyperlink"/><Relationship Id="rId2" Target="../notesSlides/notesSlide11.xml" Type="http://schemas.openxmlformats.org/officeDocument/2006/relationships/notesSlide"/><Relationship Id="rId1" Target="../slideLayouts/slideLayout3.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5.jpg" Type="http://schemas.openxmlformats.org/officeDocument/2006/relationships/image"/><Relationship Id="rId2" Target="../notesSlides/notesSlide12.xml" Type="http://schemas.openxmlformats.org/officeDocument/2006/relationships/notesSlide"/><Relationship Id="rId1" Target="../slideLayouts/slideLayout3.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6.jpg" Type="http://schemas.openxmlformats.org/officeDocument/2006/relationships/image"/><Relationship Id="rId2" Target="../notesSlides/notesSlide13.xml" Type="http://schemas.openxmlformats.org/officeDocument/2006/relationships/notesSlide"/><Relationship Id="rId1" Target="../slideLayouts/slideLayout3.xml" Type="http://schemas.openxmlformats.org/officeDocument/2006/relationships/slideLayout"/></Relationships>
</file>

<file path=ppt/slides/_rels/slide14.xml.rels><?xml version="1.0" encoding="UTF-8" standalone="yes"?><Relationships xmlns="http://schemas.openxmlformats.org/package/2006/relationships"><Relationship Id="rId4" Target="https://www.gardencity.k12.ny.us/cms/lib/NY01913305/Centricity/Domain/1041/Crisis%20intervention%20resource.pdf" TargetMode="External" Type="http://schemas.openxmlformats.org/officeDocument/2006/relationships/hyperlink"/><Relationship Id="rId3" Target="../media/image10.png" Type="http://schemas.openxmlformats.org/officeDocument/2006/relationships/image"/><Relationship Id="rId2" Target="../notesSlides/notesSlide14.xml" Type="http://schemas.openxmlformats.org/officeDocument/2006/relationships/notesSlide"/><Relationship Id="rId1" Target="../slideLayouts/slideLayout3.xml" Type="http://schemas.openxmlformats.org/officeDocument/2006/relationships/slideLayout"/></Relationships>
</file>

<file path=ppt/slides/_rels/slide15.xml.rels><?xml version="1.0" encoding="UTF-8" standalone="yes"?><Relationships xmlns="http://schemas.openxmlformats.org/package/2006/relationships"><Relationship Id="rId3" Target="https://www.gardencity.k12.ny.us/cms/lib/NY01913305/Centricity/Domain/4/GC%20Mental%20Health.pdf" TargetMode="External" Type="http://schemas.openxmlformats.org/officeDocument/2006/relationships/hyperlink"/><Relationship Id="rId2" Target="../notesSlides/notesSlide15.xml" Type="http://schemas.openxmlformats.org/officeDocument/2006/relationships/notesSlide"/><Relationship Id="rId1" Target="../slideLayouts/slideLayout3.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11.png" Type="http://schemas.openxmlformats.org/officeDocument/2006/relationships/image"/><Relationship Id="rId2" Target="../notesSlides/notesSlide2.xml" Type="http://schemas.openxmlformats.org/officeDocument/2006/relationships/notesSlide"/><Relationship Id="rId1" Target="../slideLayouts/slideLayout3.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4" Target="../media/image2.jpg" Type="http://schemas.openxmlformats.org/officeDocument/2006/relationships/image"/><Relationship Id="rId3" Target="http://www.youtube.com/watch?v=kk7IBwuhXWM" TargetMode="External" Type="http://schemas.openxmlformats.org/officeDocument/2006/relationships/hyperlink"/><Relationship Id="rId2" Target="../notesSlides/notesSlide4.xml" Type="http://schemas.openxmlformats.org/officeDocument/2006/relationships/notesSlide"/><Relationship Id="rId1" Target="../slideLayouts/slideLayout2.xml" Type="http://schemas.openxmlformats.org/officeDocument/2006/relationships/slideLayout"/></Relationships>
</file>

<file path=ppt/slides/_rels/slide5.xml.rels><?xml version="1.0" encoding="UTF-8" standalone="yes"?><Relationships xmlns="http://schemas.openxmlformats.org/package/2006/relationships"><Relationship Id="rId4" Target="../media/image3.png" Type="http://schemas.openxmlformats.org/officeDocument/2006/relationships/image"/><Relationship Id="rId3" Target="https://www.mindful.org/how-to-practice-mindfulness/" TargetMode="External" Type="http://schemas.openxmlformats.org/officeDocument/2006/relationships/hyperlink"/><Relationship Id="rId2" Target="../notesSlides/notesSlide5.xml" Type="http://schemas.openxmlformats.org/officeDocument/2006/relationships/notesSlide"/><Relationship Id="rId1" Target="../slideLayouts/slideLayout3.xml" Type="http://schemas.openxmlformats.org/officeDocument/2006/relationships/slideLayout"/></Relationships>
</file>

<file path=ppt/slides/_rels/slide6.xml.rels><?xml version="1.0" encoding="UTF-8" standalone="yes"?><Relationships xmlns="http://schemas.openxmlformats.org/package/2006/relationships"><Relationship Id="rId10" Target="../media/image9.jpg" Type="http://schemas.openxmlformats.org/officeDocument/2006/relationships/image"/><Relationship Id="rId9" Target="http://www.youtube.com/watch?v=ihwcw_ofuME" TargetMode="External" Type="http://schemas.openxmlformats.org/officeDocument/2006/relationships/hyperlink"/><Relationship Id="rId8" Target="http://mindfulnessforteens.com/guided-meditations/" TargetMode="External" Type="http://schemas.openxmlformats.org/officeDocument/2006/relationships/hyperlink"/><Relationship Id="rId7" Target="https://www.youtube.com/channel/UC3JhfsgFPLSLNEROQCdj-GQ" TargetMode="External" Type="http://schemas.openxmlformats.org/officeDocument/2006/relationships/hyperlink"/><Relationship Id="rId6" Target="https://www.youtube.com/channel/UCkB9zEEqnP9kMIf5VChd99Q" TargetMode="External" Type="http://schemas.openxmlformats.org/officeDocument/2006/relationships/hyperlink"/><Relationship Id="rId5" Target="https://www.youtube.com/watch?v=ub7JEN1V7JE" TargetMode="External" Type="http://schemas.openxmlformats.org/officeDocument/2006/relationships/hyperlink"/><Relationship Id="rId4" Target="https://www.youtube.com/watch?time_continue=34&amp;v=5LCP5wUl-0c&amp;feature=emb_logo" TargetMode="External" Type="http://schemas.openxmlformats.org/officeDocument/2006/relationships/hyperlink"/><Relationship Id="rId3" Target="https://www.youtube.com/watch?time_continue=100&amp;v=_xQJ2O4b5TM&amp;feature=emb_logo" TargetMode="External" Type="http://schemas.openxmlformats.org/officeDocument/2006/relationships/hyperlink"/><Relationship Id="rId2" Target="../notesSlides/notesSlide6.xml" Type="http://schemas.openxmlformats.org/officeDocument/2006/relationships/notesSlid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4" Target="../media/image8.png" Type="http://schemas.openxmlformats.org/officeDocument/2006/relationships/image"/><Relationship Id="rId3" Target="../media/image7.png" Type="http://schemas.openxmlformats.org/officeDocument/2006/relationships/image"/><Relationship Id="rId2" Target="../notesSlides/notesSlide7.xml" Type="http://schemas.openxmlformats.org/officeDocument/2006/relationships/notesSlide"/><Relationship Id="rId1" Target="../slideLayouts/slideLayout3.xml" Type="http://schemas.openxmlformats.org/officeDocument/2006/relationships/slideLayout"/></Relationships>
</file>

<file path=ppt/slides/_rels/slide8.xml.rels><?xml version="1.0" encoding="UTF-8" standalone="yes"?><Relationships xmlns="http://schemas.openxmlformats.org/package/2006/relationships"><Relationship Id="rId7" Target="https://www.iheart.com/podcast/105-stuff-you-should-know-26940277/" TargetMode="External" Type="http://schemas.openxmlformats.org/officeDocument/2006/relationships/hyperlink"/><Relationship Id="rId6" Target="https://www.thisamericanlife.org" TargetMode="External" Type="http://schemas.openxmlformats.org/officeDocument/2006/relationships/hyperlink"/><Relationship Id="rId5" Target="https://www.iheart.com/podcast/stuff-you-missed-in-history-cl-21124503/" TargetMode="External" Type="http://schemas.openxmlformats.org/officeDocument/2006/relationships/hyperlink"/><Relationship Id="rId4" Target="https://www.wnycstudios.org/podcasts/radiolab" TargetMode="External" Type="http://schemas.openxmlformats.org/officeDocument/2006/relationships/hyperlink"/><Relationship Id="rId3" Target="https://www.youtube.com/user/TEDtalksDirector/videos" TargetMode="External" Type="http://schemas.openxmlformats.org/officeDocument/2006/relationships/hyperlink"/><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4" Target="../media/image4.jpg" Type="http://schemas.openxmlformats.org/officeDocument/2006/relationships/image"/><Relationship Id="rId3" Target="http://www.youtube.com/watch?v=F5pgG1M_h_U" TargetMode="External" Type="http://schemas.openxmlformats.org/officeDocument/2006/relationships/hyperlink"/><Relationship Id="rId2" Target="../notesSlides/notesSlide9.xml" Type="http://schemas.openxmlformats.org/officeDocument/2006/relationships/notesSlide"/><Relationship Id="rId1" Target="../slideLayouts/slideLayout3.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19"/>
          <p:cNvSpPr txBox="1"/>
          <p:nvPr>
            <p:ph type="ctrTitle"/>
          </p:nvPr>
        </p:nvSpPr>
        <p:spPr>
          <a:xfrm>
            <a:off x="1154955" y="1410186"/>
            <a:ext cx="8825658" cy="2677648"/>
          </a:xfrm>
          <a:prstGeom prst="rect">
            <a:avLst/>
          </a:prstGeom>
          <a:noFill/>
          <a:ln>
            <a:noFill/>
          </a:ln>
        </p:spPr>
        <p:txBody>
          <a:bodyPr anchor="b" anchorCtr="0" bIns="45700" lIns="91425" numCol="1" rIns="91425" spcFirstLastPara="1" tIns="45700" wrap="square">
            <a:noAutofit/>
          </a:bodyPr>
          <a:lstStyle/>
          <a:p>
            <a:pPr algn="ctr" indent="0" lvl="0" marL="0" rtl="0">
              <a:spcBef>
                <a:spcPts val="0"/>
              </a:spcBef>
              <a:spcAft>
                <a:spcPts val="0"/>
              </a:spcAft>
              <a:buClr>
                <a:schemeClr val="lt2"/>
              </a:buClr>
              <a:buSzPts val="5400"/>
              <a:buFont typeface="Century Gothic"/>
              <a:buNone/>
            </a:pPr>
            <a:r>
              <a:rPr b="1" lang="en-US"/>
              <a:t>Garden City High School </a:t>
            </a:r>
            <a:br>
              <a:rPr b="1" lang="en-US"/>
            </a:br>
            <a:r>
              <a:rPr b="1" lang="en-US"/>
              <a:t>Student Support Services</a:t>
            </a:r>
            <a:endParaRPr b="1"/>
          </a:p>
          <a:p>
            <a:pPr algn="ctr" indent="0" lvl="0" marL="0" rtl="0">
              <a:spcBef>
                <a:spcPts val="0"/>
              </a:spcBef>
              <a:spcAft>
                <a:spcPts val="0"/>
              </a:spcAft>
              <a:buClr>
                <a:schemeClr val="lt2"/>
              </a:buClr>
              <a:buSzPts val="5400"/>
              <a:buFont typeface="Century Gothic"/>
              <a:buNone/>
            </a:pPr>
            <a:r>
              <a:rPr b="1" lang="en-US"/>
              <a:t>2020</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29"/>
          <p:cNvSpPr txBox="1"/>
          <p:nvPr>
            <p:ph type="title"/>
          </p:nvPr>
        </p:nvSpPr>
        <p:spPr>
          <a:xfrm>
            <a:off x="1154953" y="973668"/>
            <a:ext cx="8761500" cy="707100"/>
          </a:xfrm>
          <a:prstGeom prst="rect">
            <a:avLst/>
          </a:prstGeom>
        </p:spPr>
        <p:txBody>
          <a:bodyPr anchor="ctr" anchorCtr="0" bIns="45700" lIns="91425" numCol="1" rIns="91425" spcFirstLastPara="1" tIns="45700" wrap="square">
            <a:noAutofit/>
          </a:bodyPr>
          <a:lstStyle/>
          <a:p>
            <a:pPr algn="l" indent="0" lvl="0" marL="0" rtl="0">
              <a:spcBef>
                <a:spcPts val="0"/>
              </a:spcBef>
              <a:spcAft>
                <a:spcPts val="0"/>
              </a:spcAft>
              <a:buNone/>
            </a:pPr>
            <a:r>
              <a:rPr lang="en-US"/>
              <a:t>College Search - Virtual Tours &amp; Updates</a:t>
            </a:r>
            <a:endParaRPr/>
          </a:p>
        </p:txBody>
      </p:sp>
      <p:pic>
        <p:nvPicPr>
          <p:cNvPr id="332" name="Google Shape;332;p29"/>
          <p:cNvPicPr preferRelativeResize="0"/>
          <p:nvPr/>
        </p:nvPicPr>
        <p:blipFill>
          <a:blip r:embed="rId3">
            <a:alphaModFix/>
          </a:blip>
          <a:stretch>
            <a:fillRect/>
          </a:stretch>
        </p:blipFill>
        <p:spPr>
          <a:xfrm>
            <a:off x="5910150" y="2295625"/>
            <a:ext cx="6005800" cy="3781775"/>
          </a:xfrm>
          <a:prstGeom prst="rect">
            <a:avLst/>
          </a:prstGeom>
          <a:noFill/>
          <a:ln>
            <a:noFill/>
          </a:ln>
        </p:spPr>
      </p:pic>
      <p:sp>
        <p:nvSpPr>
          <p:cNvPr id="333" name="Google Shape;333;p29"/>
          <p:cNvSpPr txBox="1"/>
          <p:nvPr/>
        </p:nvSpPr>
        <p:spPr>
          <a:xfrm>
            <a:off x="5910175" y="6226125"/>
            <a:ext cx="6005700" cy="5205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lang="en-US" u="sng">
                <a:solidFill>
                  <a:schemeClr val="hlink"/>
                </a:solidFill>
                <a:latin typeface="Century Gothic"/>
                <a:ea typeface="Century Gothic"/>
                <a:cs typeface="Century Gothic"/>
                <a:sym typeface="Century Gothic"/>
                <a:hlinkClick r:id="rId4"/>
              </a:rPr>
              <a:t>https://www.nacacnet.org/news--publications/newsroom/college-admission-status-coronavirus/</a:t>
            </a:r>
            <a:endParaRPr>
              <a:latin typeface="Century Gothic"/>
              <a:ea typeface="Century Gothic"/>
              <a:cs typeface="Century Gothic"/>
              <a:sym typeface="Century Gothic"/>
            </a:endParaRPr>
          </a:p>
        </p:txBody>
      </p:sp>
      <p:sp>
        <p:nvSpPr>
          <p:cNvPr id="334" name="Google Shape;334;p29"/>
          <p:cNvSpPr txBox="1"/>
          <p:nvPr/>
        </p:nvSpPr>
        <p:spPr>
          <a:xfrm>
            <a:off x="334525" y="2202700"/>
            <a:ext cx="5389800" cy="4543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lang="en-US" sz="1800">
                <a:latin typeface="Century Gothic"/>
                <a:ea typeface="Century Gothic"/>
                <a:cs typeface="Century Gothic"/>
                <a:sym typeface="Century Gothic"/>
              </a:rPr>
              <a:t>The National Association for College Admissions Counseling created a central resource for information about changes to college admissions events, deposit dates and the registration process for each college and university. </a:t>
            </a:r>
            <a:endParaRPr sz="1800">
              <a:latin typeface="Century Gothic"/>
              <a:ea typeface="Century Gothic"/>
              <a:cs typeface="Century Gothic"/>
              <a:sym typeface="Century Gothic"/>
            </a:endParaRPr>
          </a:p>
          <a:p>
            <a:pPr algn="l" indent="0" lvl="0" marL="0" rtl="0">
              <a:spcBef>
                <a:spcPts val="0"/>
              </a:spcBef>
              <a:spcAft>
                <a:spcPts val="0"/>
              </a:spcAft>
              <a:buNone/>
            </a:pPr>
            <a:r>
              <a:t/>
            </a:r>
            <a:endParaRPr sz="1800">
              <a:latin typeface="Century Gothic"/>
              <a:ea typeface="Century Gothic"/>
              <a:cs typeface="Century Gothic"/>
              <a:sym typeface="Century Gothic"/>
            </a:endParaRPr>
          </a:p>
          <a:p>
            <a:pPr algn="l" indent="0" lvl="0" marL="0" rtl="0">
              <a:spcBef>
                <a:spcPts val="0"/>
              </a:spcBef>
              <a:spcAft>
                <a:spcPts val="0"/>
              </a:spcAft>
              <a:buNone/>
            </a:pPr>
            <a:r>
              <a:rPr lang="en-US" sz="1800">
                <a:latin typeface="Century Gothic"/>
                <a:ea typeface="Century Gothic"/>
                <a:cs typeface="Century Gothic"/>
                <a:sym typeface="Century Gothic"/>
              </a:rPr>
              <a:t>Utilize the individual websites for each college to take your own virtual tour of campus.</a:t>
            </a:r>
            <a:endParaRPr sz="1800">
              <a:latin typeface="Century Gothic"/>
              <a:ea typeface="Century Gothic"/>
              <a:cs typeface="Century Gothic"/>
              <a:sym typeface="Century Gothic"/>
            </a:endParaRPr>
          </a:p>
          <a:p>
            <a:pPr algn="l" indent="0" lvl="0" marL="0" rtl="0">
              <a:spcBef>
                <a:spcPts val="0"/>
              </a:spcBef>
              <a:spcAft>
                <a:spcPts val="0"/>
              </a:spcAft>
              <a:buNone/>
            </a:pPr>
            <a:r>
              <a:t/>
            </a:r>
            <a:endParaRPr sz="1800">
              <a:latin typeface="Century Gothic"/>
              <a:ea typeface="Century Gothic"/>
              <a:cs typeface="Century Gothic"/>
              <a:sym typeface="Century Gothic"/>
            </a:endParaRPr>
          </a:p>
          <a:p>
            <a:pPr algn="l" indent="0" lvl="0" marL="0" rtl="0">
              <a:spcBef>
                <a:spcPts val="0"/>
              </a:spcBef>
              <a:spcAft>
                <a:spcPts val="0"/>
              </a:spcAft>
              <a:buNone/>
            </a:pPr>
            <a:r>
              <a:rPr lang="en-US" sz="1800">
                <a:latin typeface="Century Gothic"/>
                <a:ea typeface="Century Gothic"/>
                <a:cs typeface="Century Gothic"/>
                <a:sym typeface="Century Gothic"/>
              </a:rPr>
              <a:t>The college search tool on Naviance is another great resource to use.</a:t>
            </a:r>
            <a:endParaRPr sz="1800">
              <a:latin typeface="Century Gothic"/>
              <a:ea typeface="Century Gothic"/>
              <a:cs typeface="Century Gothic"/>
              <a:sym typeface="Century Gothic"/>
            </a:endParaRPr>
          </a:p>
          <a:p>
            <a:pPr algn="l" indent="0" lvl="0" marL="0" rtl="0">
              <a:spcBef>
                <a:spcPts val="0"/>
              </a:spcBef>
              <a:spcAft>
                <a:spcPts val="0"/>
              </a:spcAft>
              <a:buNone/>
            </a:pPr>
            <a:r>
              <a:t/>
            </a:r>
            <a:endParaRPr sz="1800">
              <a:latin typeface="Century Gothic"/>
              <a:ea typeface="Century Gothic"/>
              <a:cs typeface="Century Gothic"/>
              <a:sym typeface="Century Gothic"/>
            </a:endParaRPr>
          </a:p>
          <a:p>
            <a:pPr algn="l" indent="0" lvl="0" marL="0" rtl="0">
              <a:spcBef>
                <a:spcPts val="0"/>
              </a:spcBef>
              <a:spcAft>
                <a:spcPts val="0"/>
              </a:spcAft>
              <a:buNone/>
            </a:pPr>
            <a:r>
              <a:rPr lang="en-US" sz="1800">
                <a:latin typeface="Century Gothic"/>
                <a:ea typeface="Century Gothic"/>
                <a:cs typeface="Century Gothic"/>
                <a:sym typeface="Century Gothic"/>
              </a:rPr>
              <a:t>Reach out to your counselor if you have any questions or concerns about the college search/selection process. We are here to help!</a:t>
            </a:r>
            <a:endParaRPr sz="180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30"/>
          <p:cNvSpPr txBox="1"/>
          <p:nvPr>
            <p:ph type="title"/>
          </p:nvPr>
        </p:nvSpPr>
        <p:spPr>
          <a:xfrm>
            <a:off x="1154953" y="973668"/>
            <a:ext cx="8761500" cy="707100"/>
          </a:xfrm>
          <a:prstGeom prst="rect">
            <a:avLst/>
          </a:prstGeom>
        </p:spPr>
        <p:txBody>
          <a:bodyPr anchor="ctr" anchorCtr="0" bIns="45700" lIns="91425" numCol="1" rIns="91425" spcFirstLastPara="1" tIns="45700" wrap="square">
            <a:noAutofit/>
          </a:bodyPr>
          <a:lstStyle/>
          <a:p>
            <a:pPr algn="l" indent="0" lvl="0" marL="0" rtl="0">
              <a:spcBef>
                <a:spcPts val="0"/>
              </a:spcBef>
              <a:spcAft>
                <a:spcPts val="0"/>
              </a:spcAft>
              <a:buNone/>
            </a:pPr>
            <a:r>
              <a:rPr lang="en-US"/>
              <a:t>SAT/ACT Help</a:t>
            </a:r>
            <a:endParaRPr/>
          </a:p>
        </p:txBody>
      </p:sp>
      <p:sp>
        <p:nvSpPr>
          <p:cNvPr id="341" name="Google Shape;341;p30"/>
          <p:cNvSpPr txBox="1"/>
          <p:nvPr>
            <p:ph idx="1" type="body"/>
          </p:nvPr>
        </p:nvSpPr>
        <p:spPr>
          <a:xfrm>
            <a:off x="207075" y="2497575"/>
            <a:ext cx="6409200" cy="4193100"/>
          </a:xfrm>
          <a:prstGeom prst="rect">
            <a:avLst/>
          </a:prstGeom>
        </p:spPr>
        <p:txBody>
          <a:bodyPr anchor="t" anchorCtr="0" bIns="45700" lIns="91425" numCol="1" rIns="91425" spcFirstLastPara="1" tIns="45700" wrap="square">
            <a:noAutofit/>
          </a:bodyPr>
          <a:lstStyle/>
          <a:p>
            <a:pPr algn="l" indent="0" lvl="0" marL="0" rtl="0">
              <a:spcBef>
                <a:spcPts val="1000"/>
              </a:spcBef>
              <a:spcAft>
                <a:spcPts val="0"/>
              </a:spcAft>
              <a:buNone/>
            </a:pPr>
            <a:r>
              <a:t/>
            </a:r>
            <a:endParaRPr/>
          </a:p>
          <a:p>
            <a:pPr algn="l" indent="0" lvl="0" marL="0" rtl="0">
              <a:spcBef>
                <a:spcPts val="1000"/>
              </a:spcBef>
              <a:spcAft>
                <a:spcPts val="0"/>
              </a:spcAft>
              <a:buNone/>
            </a:pPr>
            <a:r>
              <a:rPr lang="en-US" sz="2000" u="sng">
                <a:solidFill>
                  <a:schemeClr val="hlink"/>
                </a:solidFill>
                <a:hlinkClick r:id="rId3"/>
              </a:rPr>
              <a:t>SAT Updates </a:t>
            </a:r>
            <a:r>
              <a:rPr lang="en-US" sz="2000"/>
              <a:t> - Here you will find updates on SAT exams as well as practice material and practice exams </a:t>
            </a:r>
            <a:endParaRPr sz="2000"/>
          </a:p>
          <a:p>
            <a:pPr algn="l" indent="0" lvl="0" marL="0" rtl="0">
              <a:spcBef>
                <a:spcPts val="1000"/>
              </a:spcBef>
              <a:spcAft>
                <a:spcPts val="0"/>
              </a:spcAft>
              <a:buNone/>
            </a:pPr>
            <a:r>
              <a:t/>
            </a:r>
            <a:endParaRPr sz="2000"/>
          </a:p>
          <a:p>
            <a:pPr algn="l" indent="0" lvl="0" marL="0" rtl="0">
              <a:spcBef>
                <a:spcPts val="1000"/>
              </a:spcBef>
              <a:spcAft>
                <a:spcPts val="0"/>
              </a:spcAft>
              <a:buNone/>
            </a:pPr>
            <a:r>
              <a:rPr lang="en-US" sz="2000" u="sng">
                <a:solidFill>
                  <a:schemeClr val="hlink"/>
                </a:solidFill>
                <a:hlinkClick r:id="rId4"/>
              </a:rPr>
              <a:t>ACT Updates and Resources </a:t>
            </a:r>
            <a:r>
              <a:rPr lang="en-US" sz="2000"/>
              <a:t> - Here you will find updates on ACT exams as well as practice material and practice exams. There are also links to sign up for a free online ACT Prep Class &amp; ACT Boot Camp</a:t>
            </a:r>
            <a:endParaRPr sz="2000"/>
          </a:p>
        </p:txBody>
      </p:sp>
      <p:sp>
        <p:nvSpPr>
          <p:cNvPr id="342" name="Google Shape;342;p30"/>
          <p:cNvSpPr txBox="1"/>
          <p:nvPr/>
        </p:nvSpPr>
        <p:spPr>
          <a:xfrm>
            <a:off x="6983300" y="2497575"/>
            <a:ext cx="5073900" cy="3945000"/>
          </a:xfrm>
          <a:prstGeom prst="rect">
            <a:avLst/>
          </a:prstGeom>
          <a:noFill/>
          <a:ln>
            <a:noFill/>
          </a:ln>
        </p:spPr>
        <p:txBody>
          <a:bodyPr anchor="t" anchorCtr="0" bIns="91425" lIns="91425" numCol="1" rIns="91425" spcFirstLastPara="1" tIns="91425" wrap="square">
            <a:noAutofit/>
          </a:bodyPr>
          <a:lstStyle/>
          <a:p>
            <a:pPr algn="ctr" indent="0" lvl="0" marL="457200" rtl="0">
              <a:spcBef>
                <a:spcPts val="1000"/>
              </a:spcBef>
              <a:spcAft>
                <a:spcPts val="0"/>
              </a:spcAft>
              <a:buNone/>
            </a:pPr>
            <a:r>
              <a:rPr b="1" lang="en-US" sz="2000">
                <a:solidFill>
                  <a:srgbClr val="3F3F3F"/>
                </a:solidFill>
                <a:latin typeface="Century Gothic"/>
                <a:ea typeface="Century Gothic"/>
                <a:cs typeface="Century Gothic"/>
                <a:sym typeface="Century Gothic"/>
              </a:rPr>
              <a:t>Additional Resources</a:t>
            </a:r>
            <a:endParaRPr b="1" sz="2000">
              <a:solidFill>
                <a:srgbClr val="3F3F3F"/>
              </a:solidFill>
              <a:latin typeface="Century Gothic"/>
              <a:ea typeface="Century Gothic"/>
              <a:cs typeface="Century Gothic"/>
              <a:sym typeface="Century Gothic"/>
            </a:endParaRPr>
          </a:p>
          <a:p>
            <a:pPr algn="l" indent="-355600" lvl="0" marL="457200" rtl="0">
              <a:spcBef>
                <a:spcPts val="1000"/>
              </a:spcBef>
              <a:spcAft>
                <a:spcPts val="0"/>
              </a:spcAft>
              <a:buClr>
                <a:schemeClr val="accent1"/>
              </a:buClr>
              <a:buSzPts val="2000"/>
              <a:buFont typeface="Noto Sans Symbols"/>
              <a:buChar char="➢"/>
            </a:pPr>
            <a:r>
              <a:rPr lang="en-US" sz="2000">
                <a:solidFill>
                  <a:srgbClr val="3F3F3F"/>
                </a:solidFill>
                <a:latin typeface="Century Gothic"/>
                <a:ea typeface="Century Gothic"/>
                <a:cs typeface="Century Gothic"/>
                <a:sym typeface="Century Gothic"/>
              </a:rPr>
              <a:t>Method Test Prep offers free ACT or SAT mini lessons on their Facebook page during school closures</a:t>
            </a:r>
            <a:endParaRPr sz="2000">
              <a:solidFill>
                <a:srgbClr val="3F3F3F"/>
              </a:solidFill>
              <a:latin typeface="Century Gothic"/>
              <a:ea typeface="Century Gothic"/>
              <a:cs typeface="Century Gothic"/>
              <a:sym typeface="Century Gothic"/>
            </a:endParaRPr>
          </a:p>
          <a:p>
            <a:pPr algn="l" indent="-355600" lvl="1" marL="914400" rtl="0">
              <a:spcBef>
                <a:spcPts val="0"/>
              </a:spcBef>
              <a:spcAft>
                <a:spcPts val="0"/>
              </a:spcAft>
              <a:buClr>
                <a:schemeClr val="accent1"/>
              </a:buClr>
              <a:buSzPts val="2000"/>
              <a:buFont typeface="Noto Sans Symbols"/>
              <a:buChar char="○"/>
            </a:pPr>
            <a:r>
              <a:rPr lang="en-US" sz="2000">
                <a:solidFill>
                  <a:srgbClr val="3F3F3F"/>
                </a:solidFill>
                <a:latin typeface="Century Gothic"/>
                <a:ea typeface="Century Gothic"/>
                <a:cs typeface="Century Gothic"/>
                <a:sym typeface="Century Gothic"/>
              </a:rPr>
              <a:t>Tune-in every weekday at 11am</a:t>
            </a:r>
            <a:endParaRPr sz="2000">
              <a:solidFill>
                <a:srgbClr val="3F3F3F"/>
              </a:solidFill>
              <a:latin typeface="Century Gothic"/>
              <a:ea typeface="Century Gothic"/>
              <a:cs typeface="Century Gothic"/>
              <a:sym typeface="Century Gothic"/>
            </a:endParaRPr>
          </a:p>
          <a:p>
            <a:pPr algn="l" indent="-355600" lvl="0" marL="457200" rtl="0">
              <a:spcBef>
                <a:spcPts val="0"/>
              </a:spcBef>
              <a:spcAft>
                <a:spcPts val="0"/>
              </a:spcAft>
              <a:buClr>
                <a:schemeClr val="accent1"/>
              </a:buClr>
              <a:buSzPts val="2000"/>
              <a:buFont typeface="Noto Sans Symbols"/>
              <a:buChar char="➢"/>
            </a:pPr>
            <a:r>
              <a:rPr lang="en-US" sz="2000" u="sng">
                <a:solidFill>
                  <a:schemeClr val="hlink"/>
                </a:solidFill>
                <a:latin typeface="Century Gothic"/>
                <a:ea typeface="Century Gothic"/>
                <a:cs typeface="Century Gothic"/>
                <a:sym typeface="Century Gothic"/>
                <a:hlinkClick r:id="rId5"/>
              </a:rPr>
              <a:t>Khan Academy</a:t>
            </a:r>
            <a:r>
              <a:rPr lang="en-US" sz="2000">
                <a:solidFill>
                  <a:srgbClr val="3F3F3F"/>
                </a:solidFill>
                <a:latin typeface="Century Gothic"/>
                <a:ea typeface="Century Gothic"/>
                <a:cs typeface="Century Gothic"/>
                <a:sym typeface="Century Gothic"/>
              </a:rPr>
              <a:t> has SAT practice material, tips &amp; strategies, and full length practice tests </a:t>
            </a:r>
            <a:endParaRPr sz="2000">
              <a:solidFill>
                <a:srgbClr val="3F3F3F"/>
              </a:solidFill>
              <a:latin typeface="Century Gothic"/>
              <a:ea typeface="Century Gothic"/>
              <a:cs typeface="Century Gothic"/>
              <a:sym typeface="Century Gothic"/>
            </a:endParaRPr>
          </a:p>
          <a:p>
            <a:pPr algn="l" indent="-355600" lvl="0" marL="457200" rtl="0">
              <a:spcBef>
                <a:spcPts val="0"/>
              </a:spcBef>
              <a:spcAft>
                <a:spcPts val="0"/>
              </a:spcAft>
              <a:buClr>
                <a:schemeClr val="accent1"/>
              </a:buClr>
              <a:buSzPts val="2000"/>
              <a:buFont typeface="Noto Sans Symbols"/>
              <a:buChar char="➢"/>
            </a:pPr>
            <a:r>
              <a:rPr lang="en-US" sz="2000">
                <a:solidFill>
                  <a:srgbClr val="3F3F3F"/>
                </a:solidFill>
                <a:latin typeface="Century Gothic"/>
                <a:ea typeface="Century Gothic"/>
                <a:cs typeface="Century Gothic"/>
                <a:sym typeface="Century Gothic"/>
              </a:rPr>
              <a:t>Through your Castle Learning you have access to SAT/ACT prep material as well as practice exams </a:t>
            </a:r>
            <a:endParaRPr>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1"/>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p>
            <a:pPr algn="ctr" indent="0" lvl="0" marL="0" rtl="0">
              <a:spcBef>
                <a:spcPts val="0"/>
              </a:spcBef>
              <a:spcAft>
                <a:spcPts val="0"/>
              </a:spcAft>
              <a:buClr>
                <a:schemeClr val="lt2"/>
              </a:buClr>
              <a:buSzPts val="3600"/>
              <a:buFont typeface="Century Gothic"/>
              <a:buNone/>
            </a:pPr>
            <a:r>
              <a:rPr lang="en-US"/>
              <a:t>We Want To Hear From You</a:t>
            </a:r>
            <a:endParaRPr/>
          </a:p>
        </p:txBody>
      </p:sp>
      <p:sp>
        <p:nvSpPr>
          <p:cNvPr id="272" name="Google Shape;272;p21"/>
          <p:cNvSpPr txBox="1"/>
          <p:nvPr>
            <p:ph idx="1" type="body"/>
          </p:nvPr>
        </p:nvSpPr>
        <p:spPr>
          <a:xfrm>
            <a:off x="584400" y="2490800"/>
            <a:ext cx="8385600" cy="3903000"/>
          </a:xfrm>
          <a:prstGeom prst="rect">
            <a:avLst/>
          </a:prstGeom>
          <a:noFill/>
          <a:ln>
            <a:noFill/>
          </a:ln>
        </p:spPr>
        <p:txBody>
          <a:bodyPr anchor="t" anchorCtr="0" bIns="45700" lIns="91425" numCol="1" rIns="91425" spcFirstLastPara="1" tIns="45700" wrap="square">
            <a:noAutofit/>
          </a:bodyPr>
          <a:lstStyle/>
          <a:p>
            <a:pPr algn="ctr" indent="0" lvl="0" marL="0" rtl="0">
              <a:spcBef>
                <a:spcPts val="0"/>
              </a:spcBef>
              <a:spcAft>
                <a:spcPts val="0"/>
              </a:spcAft>
              <a:buSzPts val="1920"/>
              <a:buNone/>
            </a:pPr>
            <a:r>
              <a:rPr b="1" lang="en-US" sz="2400"/>
              <a:t>Your counselors are here for you</a:t>
            </a:r>
            <a:r>
              <a:rPr lang="en-US" sz="2200"/>
              <a:t> </a:t>
            </a:r>
            <a:endParaRPr sz="2200"/>
          </a:p>
          <a:p>
            <a:pPr algn="ctr" indent="0" lvl="0" marL="0" rtl="0">
              <a:spcBef>
                <a:spcPts val="0"/>
              </a:spcBef>
              <a:spcAft>
                <a:spcPts val="0"/>
              </a:spcAft>
              <a:buSzPts val="1920"/>
              <a:buNone/>
            </a:pPr>
            <a:r>
              <a:t/>
            </a:r>
            <a:endParaRPr sz="2200"/>
          </a:p>
          <a:p>
            <a:pPr algn="ctr" indent="0" lvl="0" marL="0" rtl="0">
              <a:spcBef>
                <a:spcPts val="1000"/>
              </a:spcBef>
              <a:spcAft>
                <a:spcPts val="0"/>
              </a:spcAft>
              <a:buSzPts val="1760"/>
              <a:buNone/>
            </a:pPr>
            <a:r>
              <a:rPr lang="en-US" sz="2200"/>
              <a:t>Check in with us!</a:t>
            </a:r>
            <a:endParaRPr sz="2200"/>
          </a:p>
          <a:p>
            <a:pPr algn="ctr" indent="0" lvl="0" marL="0" rtl="0">
              <a:spcBef>
                <a:spcPts val="1000"/>
              </a:spcBef>
              <a:spcAft>
                <a:spcPts val="0"/>
              </a:spcAft>
              <a:buSzPts val="1760"/>
              <a:buNone/>
            </a:pPr>
            <a:r>
              <a:t/>
            </a:r>
            <a:endParaRPr sz="2200"/>
          </a:p>
          <a:p>
            <a:pPr algn="ctr" indent="0" lvl="0" marL="0" rtl="0">
              <a:spcBef>
                <a:spcPts val="1000"/>
              </a:spcBef>
              <a:spcAft>
                <a:spcPts val="0"/>
              </a:spcAft>
              <a:buSzPts val="1760"/>
              <a:buNone/>
            </a:pPr>
            <a:r>
              <a:rPr lang="en-US" sz="2200"/>
              <a:t>Send your counselor an email to make an appointment to talk over the phone or through Google Meet  </a:t>
            </a:r>
            <a:endParaRPr sz="2200"/>
          </a:p>
          <a:p>
            <a:pPr algn="ctr" indent="0" lvl="0" marL="0" rtl="0">
              <a:spcBef>
                <a:spcPts val="1000"/>
              </a:spcBef>
              <a:spcAft>
                <a:spcPts val="0"/>
              </a:spcAft>
              <a:buSzPts val="1760"/>
              <a:buNone/>
            </a:pPr>
            <a:r>
              <a:t/>
            </a:r>
            <a:endParaRPr sz="2200"/>
          </a:p>
          <a:p>
            <a:pPr algn="ctr" indent="0" lvl="0" marL="0" rtl="0">
              <a:spcBef>
                <a:spcPts val="1000"/>
              </a:spcBef>
              <a:spcAft>
                <a:spcPts val="0"/>
              </a:spcAft>
              <a:buSzPts val="1760"/>
              <a:buNone/>
            </a:pPr>
            <a:r>
              <a:rPr lang="en-US" sz="2200"/>
              <a:t>Join the GCHS Counseling Center and Support Services   google classroom</a:t>
            </a:r>
            <a:endParaRPr sz="2200"/>
          </a:p>
          <a:p>
            <a:pPr algn="l" indent="0" lvl="0" marL="0" rtl="0">
              <a:spcBef>
                <a:spcPts val="1000"/>
              </a:spcBef>
              <a:spcAft>
                <a:spcPts val="0"/>
              </a:spcAft>
              <a:buSzPts val="1440"/>
              <a:buNone/>
            </a:pPr>
            <a:r>
              <a:t/>
            </a:r>
            <a:endParaRPr/>
          </a:p>
        </p:txBody>
      </p:sp>
      <p:pic>
        <p:nvPicPr>
          <p:cNvPr id="273" name="Google Shape;273;p21"/>
          <p:cNvPicPr preferRelativeResize="0"/>
          <p:nvPr/>
        </p:nvPicPr>
        <p:blipFill>
          <a:blip r:embed="rId3">
            <a:alphaModFix/>
          </a:blip>
          <a:stretch>
            <a:fillRect/>
          </a:stretch>
        </p:blipFill>
        <p:spPr>
          <a:xfrm>
            <a:off x="9106900" y="2490794"/>
            <a:ext cx="2619375" cy="1876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33"/>
          <p:cNvSpPr txBox="1"/>
          <p:nvPr>
            <p:ph type="title"/>
          </p:nvPr>
        </p:nvSpPr>
        <p:spPr>
          <a:xfrm>
            <a:off x="1154953" y="973668"/>
            <a:ext cx="8761500" cy="707100"/>
          </a:xfrm>
          <a:prstGeom prst="rect">
            <a:avLst/>
          </a:prstGeom>
        </p:spPr>
        <p:txBody>
          <a:bodyPr anchor="ctr" anchorCtr="0" bIns="45700" lIns="91425" numCol="1" rIns="91425" spcFirstLastPara="1" tIns="45700" wrap="square">
            <a:noAutofit/>
          </a:bodyPr>
          <a:lstStyle/>
          <a:p>
            <a:pPr algn="l" indent="0" lvl="0" marL="0" rtl="0">
              <a:spcBef>
                <a:spcPts val="0"/>
              </a:spcBef>
              <a:spcAft>
                <a:spcPts val="0"/>
              </a:spcAft>
              <a:buNone/>
            </a:pPr>
            <a:r>
              <a:rPr lang="en-US"/>
              <a:t>Most Important Takeaways!</a:t>
            </a:r>
            <a:endParaRPr/>
          </a:p>
        </p:txBody>
      </p:sp>
      <p:sp>
        <p:nvSpPr>
          <p:cNvPr id="363" name="Google Shape;363;p33"/>
          <p:cNvSpPr txBox="1"/>
          <p:nvPr>
            <p:ph idx="1" type="body"/>
          </p:nvPr>
        </p:nvSpPr>
        <p:spPr>
          <a:xfrm>
            <a:off x="1154955" y="2603500"/>
            <a:ext cx="8761500" cy="3416400"/>
          </a:xfrm>
          <a:prstGeom prst="rect">
            <a:avLst/>
          </a:prstGeom>
        </p:spPr>
        <p:txBody>
          <a:bodyPr anchor="t" anchorCtr="0" bIns="45700" lIns="91425" numCol="1" rIns="91425" spcFirstLastPara="1" tIns="45700" wrap="square">
            <a:noAutofit/>
          </a:bodyPr>
          <a:lstStyle/>
          <a:p>
            <a:pPr algn="ctr" indent="0" lvl="0" marL="0" rtl="0">
              <a:spcBef>
                <a:spcPts val="1000"/>
              </a:spcBef>
              <a:spcAft>
                <a:spcPts val="0"/>
              </a:spcAft>
              <a:buNone/>
            </a:pPr>
            <a:r>
              <a:rPr lang="en-US"/>
              <a:t>Take care of yourself</a:t>
            </a:r>
            <a:endParaRPr/>
          </a:p>
          <a:p>
            <a:pPr algn="ctr" indent="0" lvl="0" marL="0" rtl="0">
              <a:spcBef>
                <a:spcPts val="1000"/>
              </a:spcBef>
              <a:spcAft>
                <a:spcPts val="0"/>
              </a:spcAft>
              <a:buNone/>
            </a:pPr>
            <a:r>
              <a:rPr lang="en-US"/>
              <a:t>Spend time with family and virtually connect with friends</a:t>
            </a:r>
            <a:endParaRPr/>
          </a:p>
          <a:p>
            <a:pPr algn="ctr" indent="0" lvl="0" marL="0" rtl="0">
              <a:spcBef>
                <a:spcPts val="1000"/>
              </a:spcBef>
              <a:spcAft>
                <a:spcPts val="0"/>
              </a:spcAft>
              <a:buNone/>
            </a:pPr>
            <a:r>
              <a:rPr lang="en-US"/>
              <a:t>Carve out time to decompress and have fun</a:t>
            </a:r>
            <a:endParaRPr/>
          </a:p>
          <a:p>
            <a:pPr algn="ctr" indent="0" lvl="0" marL="0" rtl="0">
              <a:spcBef>
                <a:spcPts val="1000"/>
              </a:spcBef>
              <a:spcAft>
                <a:spcPts val="0"/>
              </a:spcAft>
              <a:buNone/>
            </a:pPr>
            <a:r>
              <a:rPr lang="en-US"/>
              <a:t>Pay attention to the positives </a:t>
            </a:r>
            <a:endParaRPr/>
          </a:p>
          <a:p>
            <a:pPr algn="ctr" indent="0" lvl="0" marL="0" rtl="0">
              <a:spcBef>
                <a:spcPts val="1000"/>
              </a:spcBef>
              <a:spcAft>
                <a:spcPts val="0"/>
              </a:spcAft>
              <a:buNone/>
            </a:pPr>
            <a:r>
              <a:rPr lang="en-US"/>
              <a:t>Access resources and supports for any and everything</a:t>
            </a:r>
            <a:endParaRPr/>
          </a:p>
          <a:p>
            <a:pPr algn="ctr" indent="0" lvl="0" marL="0" rtl="0">
              <a:spcBef>
                <a:spcPts val="1000"/>
              </a:spcBef>
              <a:spcAft>
                <a:spcPts val="0"/>
              </a:spcAft>
              <a:buNone/>
            </a:pPr>
            <a:r>
              <a:rPr lang="en-US"/>
              <a:t>Reach out to us as </a:t>
            </a:r>
            <a:r>
              <a:rPr b="1" lang="en-US"/>
              <a:t>often </a:t>
            </a:r>
            <a:r>
              <a:rPr lang="en-US"/>
              <a:t>as you need</a:t>
            </a:r>
            <a:endParaRPr/>
          </a:p>
          <a:p>
            <a:pPr algn="l" indent="0" lvl="0" marL="0" rtl="0">
              <a:spcBef>
                <a:spcPts val="1000"/>
              </a:spcBef>
              <a:spcAft>
                <a:spcPts val="0"/>
              </a:spcAft>
              <a:buNone/>
            </a:pPr>
            <a:r>
              <a:t/>
            </a:r>
            <a:endParaRPr/>
          </a:p>
          <a:p>
            <a:pPr algn="ctr" indent="0" lvl="0" marL="0" rtl="0">
              <a:spcBef>
                <a:spcPts val="1000"/>
              </a:spcBef>
              <a:spcAft>
                <a:spcPts val="0"/>
              </a:spcAft>
              <a:buNone/>
            </a:pPr>
            <a:r>
              <a:rPr lang="en-US" sz="2200"/>
              <a:t>We are all in this together!</a:t>
            </a:r>
            <a:endParaRPr sz="2200"/>
          </a:p>
        </p:txBody>
      </p:sp>
      <p:pic>
        <p:nvPicPr>
          <p:cNvPr id="364" name="Google Shape;364;p33"/>
          <p:cNvPicPr preferRelativeResize="0"/>
          <p:nvPr/>
        </p:nvPicPr>
        <p:blipFill>
          <a:blip r:embed="rId3">
            <a:alphaModFix/>
          </a:blip>
          <a:stretch>
            <a:fillRect/>
          </a:stretch>
        </p:blipFill>
        <p:spPr>
          <a:xfrm>
            <a:off x="9521175" y="3118413"/>
            <a:ext cx="2131450" cy="2386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31"/>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p>
            <a:pPr algn="l" indent="0" lvl="0" marL="0" rtl="0">
              <a:spcBef>
                <a:spcPts val="0"/>
              </a:spcBef>
              <a:spcAft>
                <a:spcPts val="0"/>
              </a:spcAft>
              <a:buClr>
                <a:schemeClr val="lt2"/>
              </a:buClr>
              <a:buSzPts val="3600"/>
              <a:buFont typeface="Century Gothic"/>
              <a:buNone/>
            </a:pPr>
            <a:r>
              <a:rPr lang="en-US"/>
              <a:t>Additional supports if you are in crisis</a:t>
            </a:r>
            <a:endParaRPr/>
          </a:p>
        </p:txBody>
      </p:sp>
      <p:pic>
        <p:nvPicPr>
          <p:cNvPr id="348" name="Google Shape;348;p31"/>
          <p:cNvPicPr preferRelativeResize="0"/>
          <p:nvPr/>
        </p:nvPicPr>
        <p:blipFill rotWithShape="1">
          <a:blip r:embed="rId3">
            <a:alphaModFix/>
          </a:blip>
          <a:srcRect b="0" l="0" r="0" t="0"/>
          <a:stretch/>
        </p:blipFill>
        <p:spPr>
          <a:xfrm>
            <a:off x="665018" y="1875641"/>
            <a:ext cx="10390909" cy="4294431"/>
          </a:xfrm>
          <a:prstGeom prst="rect">
            <a:avLst/>
          </a:prstGeom>
          <a:noFill/>
          <a:ln>
            <a:noFill/>
          </a:ln>
        </p:spPr>
      </p:pic>
      <p:sp>
        <p:nvSpPr>
          <p:cNvPr id="349" name="Google Shape;349;p31"/>
          <p:cNvSpPr txBox="1"/>
          <p:nvPr/>
        </p:nvSpPr>
        <p:spPr>
          <a:xfrm>
            <a:off x="795130" y="6040994"/>
            <a:ext cx="10005300" cy="646200"/>
          </a:xfrm>
          <a:prstGeom prst="rect">
            <a:avLst/>
          </a:prstGeom>
          <a:noFill/>
          <a:ln>
            <a:noFill/>
          </a:ln>
        </p:spPr>
        <p:txBody>
          <a:bodyPr anchor="t" anchorCtr="0" bIns="45700" lIns="91425" numCol="1" rIns="91425" spcFirstLastPara="1" tIns="45700" wrap="square">
            <a:noAutofit/>
          </a:bodyPr>
          <a:lstStyle/>
          <a:p>
            <a:pPr algn="l" indent="0" lvl="0" marL="0" marR="0" rtl="0">
              <a:spcBef>
                <a:spcPts val="0"/>
              </a:spcBef>
              <a:spcAft>
                <a:spcPts val="0"/>
              </a:spcAft>
              <a:buNone/>
            </a:pPr>
            <a:r>
              <a:rPr lang="en-US" sz="1800" u="sng">
                <a:solidFill>
                  <a:schemeClr val="hlink"/>
                </a:solidFill>
                <a:latin typeface="Century Gothic"/>
                <a:ea typeface="Century Gothic"/>
                <a:cs typeface="Century Gothic"/>
                <a:sym typeface="Century Gothic"/>
                <a:hlinkClick r:id="rId4"/>
              </a:rPr>
              <a:t>https://www.gardencity.k12.ny.us//cms/lib/NY01913305/Centricity/Domain/1041/Crisis%20intervention%20resource.pdf</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32"/>
          <p:cNvSpPr txBox="1"/>
          <p:nvPr>
            <p:ph type="title"/>
          </p:nvPr>
        </p:nvSpPr>
        <p:spPr>
          <a:xfrm>
            <a:off x="1154953" y="973668"/>
            <a:ext cx="8761500" cy="707100"/>
          </a:xfrm>
          <a:prstGeom prst="rect">
            <a:avLst/>
          </a:prstGeom>
        </p:spPr>
        <p:txBody>
          <a:bodyPr anchor="ctr" anchorCtr="0" bIns="45700" lIns="91425" numCol="1" rIns="91425" spcFirstLastPara="1" tIns="45700" wrap="square">
            <a:noAutofit/>
          </a:bodyPr>
          <a:lstStyle/>
          <a:p>
            <a:pPr algn="l" indent="0" lvl="0" marL="0" rtl="0">
              <a:spcBef>
                <a:spcPts val="0"/>
              </a:spcBef>
              <a:spcAft>
                <a:spcPts val="0"/>
              </a:spcAft>
              <a:buNone/>
            </a:pPr>
            <a:r>
              <a:rPr lang="en-US"/>
              <a:t>Additional supports if you are in crisis</a:t>
            </a:r>
            <a:endParaRPr/>
          </a:p>
        </p:txBody>
      </p:sp>
      <p:sp>
        <p:nvSpPr>
          <p:cNvPr id="356" name="Google Shape;356;p32"/>
          <p:cNvSpPr txBox="1"/>
          <p:nvPr>
            <p:ph idx="1" type="body"/>
          </p:nvPr>
        </p:nvSpPr>
        <p:spPr>
          <a:xfrm>
            <a:off x="1154950" y="2347225"/>
            <a:ext cx="8761500" cy="4039200"/>
          </a:xfrm>
          <a:prstGeom prst="rect">
            <a:avLst/>
          </a:prstGeom>
        </p:spPr>
        <p:txBody>
          <a:bodyPr anchor="t" anchorCtr="0" bIns="45700" lIns="91425" numCol="1" rIns="91425" spcFirstLastPara="1" tIns="45700" wrap="square">
            <a:noAutofit/>
          </a:bodyPr>
          <a:lstStyle/>
          <a:p>
            <a:pPr algn="l" indent="0" lvl="0" marL="0" rtl="0">
              <a:spcBef>
                <a:spcPts val="1000"/>
              </a:spcBef>
              <a:spcAft>
                <a:spcPts val="0"/>
              </a:spcAft>
              <a:buNone/>
            </a:pPr>
            <a:r>
              <a:rPr lang="en-US" sz="2200"/>
              <a:t>New York State free hotline offering emotional support, consultation, and referral to a provider. If you need to talk to someone beyond your school support and family, call </a:t>
            </a:r>
            <a:r>
              <a:rPr b="1" lang="en-US" sz="2200"/>
              <a:t>1-844-863-9314</a:t>
            </a:r>
            <a:r>
              <a:rPr lang="en-US" sz="2200"/>
              <a:t> to access to over 6,000 volunteer mental health providers.</a:t>
            </a:r>
            <a:endParaRPr sz="2200"/>
          </a:p>
          <a:p>
            <a:pPr algn="l" indent="0" lvl="0" marL="0" rtl="0">
              <a:spcBef>
                <a:spcPts val="1000"/>
              </a:spcBef>
              <a:spcAft>
                <a:spcPts val="0"/>
              </a:spcAft>
              <a:buNone/>
            </a:pPr>
            <a:r>
              <a:t/>
            </a:r>
            <a:endParaRPr sz="2200"/>
          </a:p>
          <a:p>
            <a:pPr algn="l" indent="0" lvl="0" marL="0" rtl="0">
              <a:spcBef>
                <a:spcPts val="1000"/>
              </a:spcBef>
              <a:spcAft>
                <a:spcPts val="0"/>
              </a:spcAft>
              <a:buNone/>
            </a:pPr>
            <a:r>
              <a:rPr lang="en-US" sz="2200"/>
              <a:t>Garden City Mental Health and Wellness Resources</a:t>
            </a:r>
            <a:endParaRPr sz="2200"/>
          </a:p>
          <a:p>
            <a:pPr algn="l" indent="0" lvl="0" marL="0" rtl="0">
              <a:spcBef>
                <a:spcPts val="1000"/>
              </a:spcBef>
              <a:spcAft>
                <a:spcPts val="0"/>
              </a:spcAft>
              <a:buNone/>
            </a:pPr>
            <a:r>
              <a:rPr lang="en-US" sz="2200" u="sng">
                <a:solidFill>
                  <a:schemeClr val="hlink"/>
                </a:solidFill>
                <a:latin typeface="Arial"/>
                <a:ea typeface="Arial"/>
                <a:cs typeface="Arial"/>
                <a:sym typeface="Arial"/>
                <a:hlinkClick r:id="rId3"/>
              </a:rPr>
              <a:t>https://www.gardencity.k12.ny.us/cms/lib/NY01913305/Centricity/Domain/4/GC%20Mental%20Health.pdf</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pic>
        <p:nvPicPr>
          <p:cNvPr id="278" name="Google Shape;278;p22"/>
          <p:cNvPicPr preferRelativeResize="0"/>
          <p:nvPr/>
        </p:nvPicPr>
        <p:blipFill>
          <a:blip r:embed="rId3">
            <a:alphaModFix/>
          </a:blip>
          <a:stretch>
            <a:fillRect/>
          </a:stretch>
        </p:blipFill>
        <p:spPr>
          <a:xfrm>
            <a:off x="0" y="0"/>
            <a:ext cx="12192000"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20"/>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p>
            <a:pPr algn="ctr" indent="0" lvl="0" marL="0" rtl="0">
              <a:spcBef>
                <a:spcPts val="0"/>
              </a:spcBef>
              <a:spcAft>
                <a:spcPts val="0"/>
              </a:spcAft>
              <a:buClr>
                <a:schemeClr val="lt2"/>
              </a:buClr>
              <a:buSzPts val="3600"/>
              <a:buFont typeface="Century Gothic"/>
              <a:buNone/>
            </a:pPr>
            <a:r>
              <a:rPr lang="en-US"/>
              <a:t>Our Support Team Is Here To Help!</a:t>
            </a:r>
            <a:endParaRPr/>
          </a:p>
        </p:txBody>
      </p:sp>
      <p:sp>
        <p:nvSpPr>
          <p:cNvPr id="264" name="Google Shape;264;p20"/>
          <p:cNvSpPr txBox="1"/>
          <p:nvPr>
            <p:ph idx="1" type="body"/>
          </p:nvPr>
        </p:nvSpPr>
        <p:spPr>
          <a:xfrm>
            <a:off x="299550" y="3106975"/>
            <a:ext cx="4930200" cy="3668400"/>
          </a:xfrm>
          <a:prstGeom prst="rect">
            <a:avLst/>
          </a:prstGeom>
          <a:noFill/>
          <a:ln>
            <a:noFill/>
          </a:ln>
        </p:spPr>
        <p:txBody>
          <a:bodyPr anchor="t" anchorCtr="0" bIns="45700" lIns="91425" numCol="1" rIns="91425" spcFirstLastPara="1" tIns="45700" wrap="square">
            <a:noAutofit/>
          </a:bodyPr>
          <a:lstStyle/>
          <a:p>
            <a:pPr algn="ctr" indent="0" lvl="0" marL="0" rtl="0">
              <a:lnSpc>
                <a:spcPct val="80000"/>
              </a:lnSpc>
              <a:spcBef>
                <a:spcPts val="0"/>
              </a:spcBef>
              <a:spcAft>
                <a:spcPts val="0"/>
              </a:spcAft>
              <a:buSzPts val="1360"/>
              <a:buNone/>
            </a:pPr>
            <a:r>
              <a:rPr b="1" lang="en-US" sz="1700"/>
              <a:t>    </a:t>
            </a:r>
            <a:r>
              <a:rPr b="1" lang="en-US" sz="1700"/>
              <a:t>School Counselors</a:t>
            </a:r>
            <a:endParaRPr/>
          </a:p>
          <a:p>
            <a:pPr algn="ctr" indent="0" lvl="0" marL="342900" rtl="0">
              <a:lnSpc>
                <a:spcPct val="70000"/>
              </a:lnSpc>
              <a:spcBef>
                <a:spcPts val="1000"/>
              </a:spcBef>
              <a:spcAft>
                <a:spcPts val="0"/>
              </a:spcAft>
              <a:buNone/>
            </a:pPr>
            <a:r>
              <a:rPr lang="en-US" sz="1400"/>
              <a:t>Timothy Casale</a:t>
            </a:r>
            <a:br>
              <a:rPr lang="en-US" sz="1400"/>
            </a:br>
            <a:r>
              <a:rPr lang="en-US" sz="1400"/>
              <a:t>casalet@</a:t>
            </a:r>
            <a:r>
              <a:rPr lang="en-US" sz="1400">
                <a:solidFill>
                  <a:schemeClr val="dk1"/>
                </a:solidFill>
                <a:highlight>
                  <a:srgbClr val="FFFFFF"/>
                </a:highlight>
              </a:rPr>
              <a:t>gcufsd.net</a:t>
            </a:r>
            <a:br>
              <a:rPr b="1" lang="en-US" sz="1400"/>
            </a:br>
            <a:endParaRPr sz="1400"/>
          </a:p>
          <a:p>
            <a:pPr algn="ctr" indent="0" lvl="0" marL="342900" rtl="0">
              <a:lnSpc>
                <a:spcPct val="70000"/>
              </a:lnSpc>
              <a:spcBef>
                <a:spcPts val="1000"/>
              </a:spcBef>
              <a:spcAft>
                <a:spcPts val="0"/>
              </a:spcAft>
              <a:buNone/>
            </a:pPr>
            <a:r>
              <a:rPr lang="en-US" sz="1400"/>
              <a:t>Patrick Doyle</a:t>
            </a:r>
            <a:br>
              <a:rPr lang="en-US" sz="1400"/>
            </a:br>
            <a:r>
              <a:rPr lang="en-US" sz="1400">
                <a:solidFill>
                  <a:schemeClr val="dk1"/>
                </a:solidFill>
                <a:highlight>
                  <a:srgbClr val="FFFFFF"/>
                </a:highlight>
              </a:rPr>
              <a:t>doylep@gcufsd.net</a:t>
            </a:r>
            <a:br>
              <a:rPr b="1" lang="en-US" sz="1400"/>
            </a:br>
            <a:endParaRPr sz="1400"/>
          </a:p>
          <a:p>
            <a:pPr algn="ctr" indent="0" lvl="0" marL="0" marR="0" rtl="0">
              <a:lnSpc>
                <a:spcPct val="70000"/>
              </a:lnSpc>
              <a:spcBef>
                <a:spcPts val="1000"/>
              </a:spcBef>
              <a:spcAft>
                <a:spcPts val="0"/>
              </a:spcAft>
              <a:buNone/>
            </a:pPr>
            <a:r>
              <a:rPr lang="en-US" sz="1400"/>
              <a:t>Jeanne Kennedy</a:t>
            </a:r>
            <a:br>
              <a:rPr lang="en-US" sz="1400"/>
            </a:br>
            <a:r>
              <a:rPr lang="en-US" sz="1400"/>
              <a:t>k</a:t>
            </a:r>
            <a:r>
              <a:rPr lang="en-US" sz="1400"/>
              <a:t>ennedyj@</a:t>
            </a:r>
            <a:r>
              <a:rPr lang="en-US" sz="1400">
                <a:solidFill>
                  <a:schemeClr val="dk1"/>
                </a:solidFill>
                <a:highlight>
                  <a:srgbClr val="FFFFFF"/>
                </a:highlight>
              </a:rPr>
              <a:t>gcufsd.net</a:t>
            </a:r>
            <a:br>
              <a:rPr b="1" lang="en-US" sz="1400"/>
            </a:br>
            <a:endParaRPr sz="1400"/>
          </a:p>
          <a:p>
            <a:pPr algn="ctr" indent="0" lvl="0" marL="342900" rtl="0">
              <a:lnSpc>
                <a:spcPct val="70000"/>
              </a:lnSpc>
              <a:spcBef>
                <a:spcPts val="1000"/>
              </a:spcBef>
              <a:spcAft>
                <a:spcPts val="0"/>
              </a:spcAft>
              <a:buNone/>
            </a:pPr>
            <a:r>
              <a:rPr lang="en-US" sz="1400"/>
              <a:t>Natasha Khan</a:t>
            </a:r>
            <a:br>
              <a:rPr lang="en-US" sz="1400"/>
            </a:br>
            <a:r>
              <a:rPr lang="en-US" sz="1400">
                <a:solidFill>
                  <a:schemeClr val="dk1"/>
                </a:solidFill>
                <a:highlight>
                  <a:srgbClr val="FFFFFF"/>
                </a:highlight>
              </a:rPr>
              <a:t>khann@gcufsd.net</a:t>
            </a:r>
            <a:br>
              <a:rPr lang="en-US" sz="1400"/>
            </a:br>
            <a:endParaRPr sz="1400"/>
          </a:p>
          <a:p>
            <a:pPr algn="ctr" indent="0" lvl="0" marL="342900" rtl="0">
              <a:lnSpc>
                <a:spcPct val="70000"/>
              </a:lnSpc>
              <a:spcBef>
                <a:spcPts val="1000"/>
              </a:spcBef>
              <a:spcAft>
                <a:spcPts val="0"/>
              </a:spcAft>
              <a:buNone/>
            </a:pPr>
            <a:r>
              <a:rPr lang="en-US" sz="1400"/>
              <a:t>Jim Malone</a:t>
            </a:r>
            <a:br>
              <a:rPr lang="en-US" sz="1400"/>
            </a:br>
            <a:r>
              <a:rPr lang="en-US" sz="1400"/>
              <a:t>malonej@</a:t>
            </a:r>
            <a:r>
              <a:rPr lang="en-US" sz="1400">
                <a:solidFill>
                  <a:schemeClr val="dk1"/>
                </a:solidFill>
                <a:highlight>
                  <a:srgbClr val="FFFFFF"/>
                </a:highlight>
              </a:rPr>
              <a:t>gcufsd.net</a:t>
            </a:r>
            <a:br>
              <a:rPr lang="en-US" sz="1400"/>
            </a:br>
            <a:endParaRPr sz="1400"/>
          </a:p>
          <a:p>
            <a:pPr algn="ctr" indent="0" lvl="0" marL="342900" rtl="0">
              <a:lnSpc>
                <a:spcPct val="70000"/>
              </a:lnSpc>
              <a:spcBef>
                <a:spcPts val="1000"/>
              </a:spcBef>
              <a:spcAft>
                <a:spcPts val="0"/>
              </a:spcAft>
              <a:buNone/>
            </a:pPr>
            <a:r>
              <a:rPr lang="en-US" sz="1400"/>
              <a:t>Karen Whiston</a:t>
            </a:r>
            <a:br>
              <a:rPr lang="en-US" sz="1400"/>
            </a:br>
            <a:r>
              <a:rPr lang="en-US" sz="1400"/>
              <a:t>whistonk@</a:t>
            </a:r>
            <a:r>
              <a:rPr lang="en-US" sz="1400">
                <a:solidFill>
                  <a:schemeClr val="dk1"/>
                </a:solidFill>
                <a:highlight>
                  <a:srgbClr val="FFFFFF"/>
                </a:highlight>
              </a:rPr>
              <a:t>gcufsd.net</a:t>
            </a:r>
            <a:br>
              <a:rPr b="1" lang="en-US" sz="1400"/>
            </a:br>
            <a:endParaRPr sz="1400"/>
          </a:p>
        </p:txBody>
      </p:sp>
      <p:sp>
        <p:nvSpPr>
          <p:cNvPr id="265" name="Google Shape;265;p20"/>
          <p:cNvSpPr txBox="1"/>
          <p:nvPr>
            <p:ph idx="2" type="body"/>
          </p:nvPr>
        </p:nvSpPr>
        <p:spPr>
          <a:xfrm>
            <a:off x="6374300" y="3106975"/>
            <a:ext cx="4554300" cy="3544200"/>
          </a:xfrm>
          <a:prstGeom prst="rect">
            <a:avLst/>
          </a:prstGeom>
          <a:noFill/>
          <a:ln>
            <a:noFill/>
          </a:ln>
        </p:spPr>
        <p:txBody>
          <a:bodyPr anchor="t" anchorCtr="0" bIns="45700" lIns="91425" numCol="1" rIns="91425" spcFirstLastPara="1" tIns="45700" wrap="square">
            <a:noAutofit/>
          </a:bodyPr>
          <a:lstStyle/>
          <a:p>
            <a:pPr algn="ctr" indent="0" lvl="0" marL="0" rtl="0">
              <a:lnSpc>
                <a:spcPct val="80000"/>
              </a:lnSpc>
              <a:spcBef>
                <a:spcPts val="0"/>
              </a:spcBef>
              <a:spcAft>
                <a:spcPts val="0"/>
              </a:spcAft>
              <a:buSzPts val="1224"/>
              <a:buNone/>
            </a:pPr>
            <a:r>
              <a:rPr b="1" lang="en-US" sz="1700"/>
              <a:t>Social Worker</a:t>
            </a:r>
            <a:endParaRPr sz="1700"/>
          </a:p>
          <a:p>
            <a:pPr algn="ctr" indent="0" lvl="0" marL="0" rtl="0">
              <a:lnSpc>
                <a:spcPct val="80000"/>
              </a:lnSpc>
              <a:spcBef>
                <a:spcPts val="1000"/>
              </a:spcBef>
              <a:spcAft>
                <a:spcPts val="0"/>
              </a:spcAft>
              <a:buSzPts val="1224"/>
              <a:buNone/>
            </a:pPr>
            <a:r>
              <a:rPr lang="en-US" sz="1500"/>
              <a:t>Dina Grappone</a:t>
            </a:r>
            <a:br>
              <a:rPr lang="en-US" sz="1500"/>
            </a:br>
            <a:r>
              <a:rPr lang="en-US" sz="1500">
                <a:solidFill>
                  <a:schemeClr val="dk1"/>
                </a:solidFill>
                <a:highlight>
                  <a:srgbClr val="FFFFFF"/>
                </a:highlight>
              </a:rPr>
              <a:t>grapponed@gcufsd.net</a:t>
            </a:r>
            <a:endParaRPr b="1" sz="1500"/>
          </a:p>
          <a:p>
            <a:pPr algn="ctr" indent="0" lvl="0" marL="0" rtl="0">
              <a:lnSpc>
                <a:spcPct val="80000"/>
              </a:lnSpc>
              <a:spcBef>
                <a:spcPts val="1000"/>
              </a:spcBef>
              <a:spcAft>
                <a:spcPts val="0"/>
              </a:spcAft>
              <a:buSzPts val="1224"/>
              <a:buNone/>
            </a:pPr>
            <a:r>
              <a:t/>
            </a:r>
            <a:endParaRPr b="1" sz="1500"/>
          </a:p>
          <a:p>
            <a:pPr algn="ctr" indent="0" lvl="0" marL="0" rtl="0">
              <a:lnSpc>
                <a:spcPct val="80000"/>
              </a:lnSpc>
              <a:spcBef>
                <a:spcPts val="1000"/>
              </a:spcBef>
              <a:spcAft>
                <a:spcPts val="0"/>
              </a:spcAft>
              <a:buSzPts val="1224"/>
              <a:buNone/>
            </a:pPr>
            <a:r>
              <a:rPr b="1" lang="en-US" sz="1700"/>
              <a:t>School Psychologists</a:t>
            </a:r>
            <a:endParaRPr sz="1700"/>
          </a:p>
          <a:p>
            <a:pPr algn="ctr" indent="0" lvl="0" marL="0" rtl="0">
              <a:lnSpc>
                <a:spcPct val="80000"/>
              </a:lnSpc>
              <a:spcBef>
                <a:spcPts val="1000"/>
              </a:spcBef>
              <a:spcAft>
                <a:spcPts val="0"/>
              </a:spcAft>
              <a:buSzPts val="1224"/>
              <a:buNone/>
            </a:pPr>
            <a:r>
              <a:rPr lang="en-US" sz="1500"/>
              <a:t>Jessica Berenbroick</a:t>
            </a:r>
            <a:br>
              <a:rPr lang="en-US" sz="1500"/>
            </a:br>
            <a:r>
              <a:rPr lang="en-US" sz="1500"/>
              <a:t>b</a:t>
            </a:r>
            <a:r>
              <a:rPr lang="en-US" sz="1500"/>
              <a:t>erenbroickj@</a:t>
            </a:r>
            <a:r>
              <a:rPr lang="en-US" sz="1500">
                <a:solidFill>
                  <a:schemeClr val="dk1"/>
                </a:solidFill>
                <a:highlight>
                  <a:srgbClr val="FFFFFF"/>
                </a:highlight>
              </a:rPr>
              <a:t>gcufsd.net</a:t>
            </a:r>
            <a:endParaRPr sz="1500"/>
          </a:p>
          <a:p>
            <a:pPr algn="ctr" indent="0" lvl="0" marL="0" rtl="0">
              <a:lnSpc>
                <a:spcPct val="80000"/>
              </a:lnSpc>
              <a:spcBef>
                <a:spcPts val="1000"/>
              </a:spcBef>
              <a:spcAft>
                <a:spcPts val="0"/>
              </a:spcAft>
              <a:buSzPts val="1224"/>
              <a:buNone/>
            </a:pPr>
            <a:r>
              <a:t/>
            </a:r>
            <a:endParaRPr b="1" sz="1500"/>
          </a:p>
          <a:p>
            <a:pPr algn="ctr" indent="0" lvl="0" marL="0" rtl="0">
              <a:lnSpc>
                <a:spcPct val="80000"/>
              </a:lnSpc>
              <a:spcBef>
                <a:spcPts val="1000"/>
              </a:spcBef>
              <a:spcAft>
                <a:spcPts val="0"/>
              </a:spcAft>
              <a:buSzPts val="1224"/>
              <a:buNone/>
            </a:pPr>
            <a:r>
              <a:rPr lang="en-US" sz="1500"/>
              <a:t>Brittany Mauceri</a:t>
            </a:r>
            <a:br>
              <a:rPr lang="en-US" sz="1500"/>
            </a:br>
            <a:r>
              <a:rPr lang="en-US" sz="1500"/>
              <a:t>maucerib@gcufsd.net</a:t>
            </a:r>
            <a:endParaRPr sz="1500"/>
          </a:p>
          <a:p>
            <a:pPr algn="ctr" indent="0" lvl="0" marL="0" rtl="0">
              <a:lnSpc>
                <a:spcPct val="80000"/>
              </a:lnSpc>
              <a:spcBef>
                <a:spcPts val="1000"/>
              </a:spcBef>
              <a:spcAft>
                <a:spcPts val="0"/>
              </a:spcAft>
              <a:buSzPts val="1224"/>
              <a:buNone/>
            </a:pPr>
            <a:r>
              <a:t/>
            </a:r>
            <a:endParaRPr sz="1500"/>
          </a:p>
          <a:p>
            <a:pPr algn="ctr" indent="0" lvl="0" marL="0" rtl="0">
              <a:lnSpc>
                <a:spcPct val="80000"/>
              </a:lnSpc>
              <a:spcBef>
                <a:spcPts val="1000"/>
              </a:spcBef>
              <a:spcAft>
                <a:spcPts val="0"/>
              </a:spcAft>
              <a:buSzPts val="1224"/>
              <a:buNone/>
            </a:pPr>
            <a:r>
              <a:rPr b="1" lang="en-US" sz="1500"/>
              <a:t>Intern</a:t>
            </a:r>
            <a:r>
              <a:rPr lang="en-US" sz="1500"/>
              <a:t> 2019-2020 Ryan Shanley</a:t>
            </a:r>
            <a:endParaRPr sz="1500"/>
          </a:p>
        </p:txBody>
      </p:sp>
      <p:sp>
        <p:nvSpPr>
          <p:cNvPr id="266" name="Google Shape;266;p20"/>
          <p:cNvSpPr txBox="1"/>
          <p:nvPr/>
        </p:nvSpPr>
        <p:spPr>
          <a:xfrm>
            <a:off x="2798157" y="2233000"/>
            <a:ext cx="6056100" cy="646200"/>
          </a:xfrm>
          <a:prstGeom prst="rect">
            <a:avLst/>
          </a:prstGeom>
          <a:noFill/>
          <a:ln>
            <a:noFill/>
          </a:ln>
        </p:spPr>
        <p:txBody>
          <a:bodyPr anchor="t" anchorCtr="0" bIns="45700" lIns="91425" numCol="1" rIns="91425" spcFirstLastPara="1" tIns="45700" wrap="square">
            <a:noAutofit/>
          </a:bodyPr>
          <a:lstStyle/>
          <a:p>
            <a:pPr algn="ctr" indent="0" lvl="0" marL="0" marR="0" rtl="0">
              <a:spcBef>
                <a:spcPts val="0"/>
              </a:spcBef>
              <a:spcAft>
                <a:spcPts val="0"/>
              </a:spcAft>
              <a:buNone/>
            </a:pPr>
            <a:r>
              <a:rPr b="1" cap="none" i="0" lang="en-US" strike="noStrike" sz="1800" u="none">
                <a:solidFill>
                  <a:schemeClr val="dk1"/>
                </a:solidFill>
                <a:latin typeface="Century Gothic"/>
                <a:ea typeface="Century Gothic"/>
                <a:cs typeface="Century Gothic"/>
                <a:sym typeface="Century Gothic"/>
              </a:rPr>
              <a:t>Mandi Stefankiewicz </a:t>
            </a:r>
            <a:br>
              <a:rPr b="0" cap="none" i="0" lang="en-US" strike="noStrike" sz="1800" u="none">
                <a:solidFill>
                  <a:schemeClr val="dk1"/>
                </a:solidFill>
                <a:latin typeface="Century Gothic"/>
                <a:ea typeface="Century Gothic"/>
                <a:cs typeface="Century Gothic"/>
                <a:sym typeface="Century Gothic"/>
              </a:rPr>
            </a:br>
            <a:r>
              <a:rPr b="0" cap="none" i="0" lang="en-US" strike="noStrike" sz="1700" u="none">
                <a:solidFill>
                  <a:schemeClr val="dk1"/>
                </a:solidFill>
                <a:latin typeface="Century Gothic"/>
                <a:ea typeface="Century Gothic"/>
                <a:cs typeface="Century Gothic"/>
                <a:sym typeface="Century Gothic"/>
              </a:rPr>
              <a:t>Assistant Principal for Guidance and PPS</a:t>
            </a:r>
            <a:endParaRPr b="0" cap="none" i="0" strike="noStrike" sz="1700" u="none">
              <a:solidFill>
                <a:schemeClr val="dk1"/>
              </a:solidFill>
              <a:latin typeface="Century Gothic"/>
              <a:ea typeface="Century Gothic"/>
              <a:cs typeface="Century Gothic"/>
              <a:sym typeface="Century Gothic"/>
            </a:endParaRPr>
          </a:p>
          <a:p>
            <a:pPr algn="ctr" indent="0" lvl="0" marL="0" marR="0" rtl="0">
              <a:spcBef>
                <a:spcPts val="0"/>
              </a:spcBef>
              <a:spcAft>
                <a:spcPts val="0"/>
              </a:spcAft>
              <a:buNone/>
            </a:pPr>
            <a:r>
              <a:rPr lang="en-US" sz="1530">
                <a:solidFill>
                  <a:srgbClr val="3F3F3F"/>
                </a:solidFill>
                <a:latin typeface="Century Gothic"/>
                <a:ea typeface="Century Gothic"/>
                <a:cs typeface="Century Gothic"/>
                <a:sym typeface="Century Gothic"/>
              </a:rPr>
              <a:t>stefankiewiczm@gcufsd.net</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23"/>
          <p:cNvSpPr txBox="1"/>
          <p:nvPr>
            <p:ph type="title"/>
          </p:nvPr>
        </p:nvSpPr>
        <p:spPr>
          <a:xfrm>
            <a:off x="1154953" y="973668"/>
            <a:ext cx="8761500" cy="707100"/>
          </a:xfrm>
          <a:prstGeom prst="rect">
            <a:avLst/>
          </a:prstGeom>
          <a:noFill/>
          <a:ln>
            <a:noFill/>
          </a:ln>
        </p:spPr>
        <p:txBody>
          <a:bodyPr anchor="ctr" anchorCtr="0" bIns="45700" lIns="91425" numCol="1" rIns="91425" spcFirstLastPara="1" tIns="45700" wrap="square">
            <a:noAutofit/>
          </a:bodyPr>
          <a:lstStyle/>
          <a:p>
            <a:pPr algn="l" indent="0" lvl="0" marL="0" rtl="0">
              <a:spcBef>
                <a:spcPts val="0"/>
              </a:spcBef>
              <a:spcAft>
                <a:spcPts val="0"/>
              </a:spcAft>
              <a:buClr>
                <a:schemeClr val="lt2"/>
              </a:buClr>
              <a:buSzPts val="3600"/>
              <a:buFont typeface="Century Gothic"/>
              <a:buNone/>
            </a:pPr>
            <a:r>
              <a:rPr b="1" lang="en-US"/>
              <a:t>Practice Mindfulness</a:t>
            </a:r>
            <a:endParaRPr/>
          </a:p>
        </p:txBody>
      </p:sp>
      <p:sp>
        <p:nvSpPr>
          <p:cNvPr id="285" name="Google Shape;285;p23"/>
          <p:cNvSpPr txBox="1"/>
          <p:nvPr>
            <p:ph idx="1" type="body"/>
          </p:nvPr>
        </p:nvSpPr>
        <p:spPr>
          <a:xfrm>
            <a:off x="505598" y="2351708"/>
            <a:ext cx="4825158" cy="4181614"/>
          </a:xfrm>
          <a:prstGeom prst="rect">
            <a:avLst/>
          </a:prstGeom>
          <a:noFill/>
          <a:ln>
            <a:noFill/>
          </a:ln>
        </p:spPr>
        <p:txBody>
          <a:bodyPr anchor="t" anchorCtr="0" bIns="45700" lIns="91425" numCol="1" rIns="91425" spcFirstLastPara="1" tIns="45700" wrap="square">
            <a:noAutofit/>
          </a:bodyPr>
          <a:lstStyle/>
          <a:p>
            <a:pPr algn="l" indent="0" lvl="0" marL="0" rtl="0">
              <a:spcBef>
                <a:spcPts val="0"/>
              </a:spcBef>
              <a:spcAft>
                <a:spcPts val="0"/>
              </a:spcAft>
              <a:buSzPts val="1600"/>
              <a:buNone/>
            </a:pPr>
            <a:r>
              <a:rPr b="1" lang="en-US" sz="2000"/>
              <a:t>What is mindfulness?</a:t>
            </a:r>
            <a:endParaRPr/>
          </a:p>
          <a:p>
            <a:pPr algn="l" indent="0" lvl="0" marL="0" rtl="0">
              <a:spcBef>
                <a:spcPts val="1000"/>
              </a:spcBef>
              <a:spcAft>
                <a:spcPts val="0"/>
              </a:spcAft>
              <a:buSzPts val="1600"/>
              <a:buNone/>
            </a:pPr>
            <a:r>
              <a:t/>
            </a:r>
            <a:endParaRPr b="1" sz="2000"/>
          </a:p>
          <a:p>
            <a:pPr algn="l" indent="0" lvl="0" marL="0" rtl="0">
              <a:spcBef>
                <a:spcPts val="1000"/>
              </a:spcBef>
              <a:spcAft>
                <a:spcPts val="0"/>
              </a:spcAft>
              <a:buSzPts val="1440"/>
              <a:buNone/>
            </a:pPr>
            <a:r>
              <a:rPr lang="en-US"/>
              <a:t>A moment-to-moment awareness of one’s experience without judgment.</a:t>
            </a:r>
            <a:br>
              <a:rPr lang="en-US"/>
            </a:br>
            <a:endParaRPr/>
          </a:p>
          <a:p>
            <a:pPr algn="l" indent="0" lvl="0" marL="0" rtl="0">
              <a:spcBef>
                <a:spcPts val="1000"/>
              </a:spcBef>
              <a:spcAft>
                <a:spcPts val="0"/>
              </a:spcAft>
              <a:buSzPts val="1440"/>
              <a:buNone/>
            </a:pPr>
            <a:r>
              <a:t/>
            </a:r>
            <a:endParaRPr/>
          </a:p>
          <a:p>
            <a:pPr algn="l" indent="0" lvl="0" marL="0" rtl="0">
              <a:spcBef>
                <a:spcPts val="1000"/>
              </a:spcBef>
              <a:spcAft>
                <a:spcPts val="0"/>
              </a:spcAft>
              <a:buSzPts val="1440"/>
              <a:buNone/>
            </a:pPr>
            <a:r>
              <a:t/>
            </a:r>
            <a:endParaRPr/>
          </a:p>
          <a:p>
            <a:pPr algn="l" indent="0" lvl="0" marL="0" rtl="0">
              <a:spcBef>
                <a:spcPts val="1000"/>
              </a:spcBef>
              <a:spcAft>
                <a:spcPts val="0"/>
              </a:spcAft>
              <a:buSzPts val="1440"/>
              <a:buNone/>
            </a:pPr>
            <a:r>
              <a:t/>
            </a:r>
            <a:endParaRPr/>
          </a:p>
          <a:p>
            <a:pPr algn="l" indent="0" lvl="0" marL="0" rtl="0">
              <a:spcBef>
                <a:spcPts val="1000"/>
              </a:spcBef>
              <a:spcAft>
                <a:spcPts val="0"/>
              </a:spcAft>
              <a:buSzPts val="1440"/>
              <a:buNone/>
            </a:pPr>
            <a:r>
              <a:t/>
            </a:r>
            <a:endParaRPr/>
          </a:p>
          <a:p>
            <a:pPr algn="l" indent="0" lvl="0" marL="0" rtl="0">
              <a:spcBef>
                <a:spcPts val="1000"/>
              </a:spcBef>
              <a:spcAft>
                <a:spcPts val="0"/>
              </a:spcAft>
              <a:buSzPts val="1440"/>
              <a:buNone/>
            </a:pPr>
            <a:r>
              <a:t/>
            </a:r>
            <a:endParaRPr/>
          </a:p>
        </p:txBody>
      </p:sp>
      <p:pic>
        <p:nvPicPr>
          <p:cNvPr descr="This video features youth and young adults discussing their experiences practicing mindfulness, and how mindfulness has benefited different aspects of their lives. The video also features youth practicing mindfulness, and includes insights from a health professional and mindfulness teacher.   The video, along with additional mindfulness resources, can be found at: http://keltymentalhealth.ca/mindfulness" id="286" name="Google Shape;286;p23" title="Mindfulness: Youth Voices">
            <a:hlinkClick r:id="rId3"/>
          </p:cNvPr>
          <p:cNvPicPr preferRelativeResize="0"/>
          <p:nvPr/>
        </p:nvPicPr>
        <p:blipFill>
          <a:blip r:embed="rId4">
            <a:alphaModFix/>
          </a:blip>
          <a:stretch>
            <a:fillRect/>
          </a:stretch>
        </p:blipFill>
        <p:spPr>
          <a:xfrm>
            <a:off x="5445500" y="2444625"/>
            <a:ext cx="6133550" cy="4181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24"/>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p>
            <a:pPr algn="l" indent="0" lvl="0" marL="0" rtl="0">
              <a:spcBef>
                <a:spcPts val="0"/>
              </a:spcBef>
              <a:spcAft>
                <a:spcPts val="0"/>
              </a:spcAft>
              <a:buClr>
                <a:schemeClr val="lt2"/>
              </a:buClr>
              <a:buSzPts val="3600"/>
              <a:buFont typeface="Century Gothic"/>
              <a:buNone/>
            </a:pPr>
            <a:r>
              <a:rPr lang="en-US"/>
              <a:t> </a:t>
            </a:r>
            <a:r>
              <a:rPr b="1" lang="en-US"/>
              <a:t>Practice Mindfulness</a:t>
            </a:r>
            <a:endParaRPr/>
          </a:p>
        </p:txBody>
      </p:sp>
      <p:sp>
        <p:nvSpPr>
          <p:cNvPr id="292" name="Google Shape;292;p24"/>
          <p:cNvSpPr txBox="1"/>
          <p:nvPr>
            <p:ph idx="1" type="body"/>
          </p:nvPr>
        </p:nvSpPr>
        <p:spPr>
          <a:xfrm>
            <a:off x="134537" y="2201333"/>
            <a:ext cx="7112930" cy="4656667"/>
          </a:xfrm>
          <a:prstGeom prst="rect">
            <a:avLst/>
          </a:prstGeom>
          <a:noFill/>
          <a:ln>
            <a:noFill/>
          </a:ln>
        </p:spPr>
        <p:txBody>
          <a:bodyPr anchor="t" anchorCtr="0" bIns="45700" lIns="91425" numCol="1" rIns="91425" spcFirstLastPara="1" tIns="45700" wrap="square">
            <a:noAutofit/>
          </a:bodyPr>
          <a:lstStyle/>
          <a:p>
            <a:pPr algn="l" indent="0" lvl="0" marL="0" rtl="0">
              <a:lnSpc>
                <a:spcPct val="80000"/>
              </a:lnSpc>
              <a:spcBef>
                <a:spcPts val="0"/>
              </a:spcBef>
              <a:spcAft>
                <a:spcPts val="0"/>
              </a:spcAft>
              <a:buSzPts val="1428"/>
              <a:buNone/>
            </a:pPr>
            <a:r>
              <a:rPr b="1" lang="en-US" sz="1785"/>
              <a:t>How to practice Mindfulness </a:t>
            </a:r>
            <a:endParaRPr/>
          </a:p>
          <a:p>
            <a:pPr algn="l" indent="-342900" lvl="0" marL="342900" rtl="0">
              <a:lnSpc>
                <a:spcPct val="80000"/>
              </a:lnSpc>
              <a:spcBef>
                <a:spcPts val="1000"/>
              </a:spcBef>
              <a:spcAft>
                <a:spcPts val="0"/>
              </a:spcAft>
              <a:buSzPts val="1224"/>
              <a:buChar char="►"/>
            </a:pPr>
            <a:r>
              <a:rPr lang="en-US" sz="1530"/>
              <a:t>The real work is to make time every day to just keep doing it. Here’s a short practice to get you started:</a:t>
            </a:r>
            <a:endParaRPr/>
          </a:p>
          <a:p>
            <a:pPr algn="l" indent="-342900" lvl="0" marL="342900" rtl="0">
              <a:lnSpc>
                <a:spcPct val="80000"/>
              </a:lnSpc>
              <a:spcBef>
                <a:spcPts val="1000"/>
              </a:spcBef>
              <a:spcAft>
                <a:spcPts val="0"/>
              </a:spcAft>
              <a:buSzPts val="1224"/>
              <a:buChar char="►"/>
            </a:pPr>
            <a:r>
              <a:rPr b="1" lang="en-US" sz="1530"/>
              <a:t>Take a seat. </a:t>
            </a:r>
            <a:r>
              <a:rPr lang="en-US" sz="1530"/>
              <a:t>Find a place to sit that feels calm and quiet to you.</a:t>
            </a:r>
            <a:endParaRPr/>
          </a:p>
          <a:p>
            <a:pPr algn="l" indent="-342900" lvl="0" marL="342900" rtl="0">
              <a:lnSpc>
                <a:spcPct val="80000"/>
              </a:lnSpc>
              <a:spcBef>
                <a:spcPts val="1000"/>
              </a:spcBef>
              <a:spcAft>
                <a:spcPts val="0"/>
              </a:spcAft>
              <a:buSzPts val="1224"/>
              <a:buChar char="►"/>
            </a:pPr>
            <a:r>
              <a:rPr b="1" lang="en-US" sz="1530"/>
              <a:t>Set a time limit.</a:t>
            </a:r>
            <a:r>
              <a:rPr lang="en-US" sz="1530"/>
              <a:t> If you’re just beginning, it can help to choose a short time, such as 5 or 10 minutes.</a:t>
            </a:r>
            <a:endParaRPr/>
          </a:p>
          <a:p>
            <a:pPr algn="l" indent="-342900" lvl="0" marL="342900" rtl="0">
              <a:lnSpc>
                <a:spcPct val="80000"/>
              </a:lnSpc>
              <a:spcBef>
                <a:spcPts val="1000"/>
              </a:spcBef>
              <a:spcAft>
                <a:spcPts val="0"/>
              </a:spcAft>
              <a:buSzPts val="1224"/>
              <a:buChar char="►"/>
            </a:pPr>
            <a:r>
              <a:rPr b="1" lang="en-US" sz="1530"/>
              <a:t>Notice your body. </a:t>
            </a:r>
            <a:r>
              <a:rPr lang="en-US" sz="1530"/>
              <a:t>You can sit in a chair with your feet on the floor, you can sit loosely cross-legged, in lotus posture, you can kneel—all are fine. Just make sure you are stable and in a position you can stay in for a while.</a:t>
            </a:r>
            <a:endParaRPr/>
          </a:p>
          <a:p>
            <a:pPr algn="l" indent="-342900" lvl="0" marL="342900" rtl="0">
              <a:lnSpc>
                <a:spcPct val="80000"/>
              </a:lnSpc>
              <a:spcBef>
                <a:spcPts val="1000"/>
              </a:spcBef>
              <a:spcAft>
                <a:spcPts val="0"/>
              </a:spcAft>
              <a:buSzPts val="1224"/>
              <a:buChar char="►"/>
            </a:pPr>
            <a:r>
              <a:rPr b="1" lang="en-US" sz="1530"/>
              <a:t>Feel your breath. </a:t>
            </a:r>
            <a:r>
              <a:rPr lang="en-US" sz="1530"/>
              <a:t>Follow the sensation of your breath as it goes out and as it goes in.</a:t>
            </a:r>
            <a:endParaRPr/>
          </a:p>
          <a:p>
            <a:pPr algn="l" indent="-342900" lvl="0" marL="342900" rtl="0">
              <a:lnSpc>
                <a:spcPct val="80000"/>
              </a:lnSpc>
              <a:spcBef>
                <a:spcPts val="1000"/>
              </a:spcBef>
              <a:spcAft>
                <a:spcPts val="0"/>
              </a:spcAft>
              <a:buSzPts val="1224"/>
              <a:buChar char="►"/>
            </a:pPr>
            <a:r>
              <a:rPr b="1" lang="en-US" sz="1530"/>
              <a:t>Notice when your mind has wandered.</a:t>
            </a:r>
            <a:r>
              <a:rPr lang="en-US" sz="1530"/>
              <a:t> Inevitably, your attention will leave the sensations of the breath and wander to other places. When you get around to noticing this—in a few seconds, a minute, five minutes—simply return your attention to the breath.</a:t>
            </a:r>
            <a:endParaRPr/>
          </a:p>
          <a:p>
            <a:pPr algn="l" indent="-342900" lvl="0" marL="342900" rtl="0">
              <a:lnSpc>
                <a:spcPct val="80000"/>
              </a:lnSpc>
              <a:spcBef>
                <a:spcPts val="1000"/>
              </a:spcBef>
              <a:spcAft>
                <a:spcPts val="0"/>
              </a:spcAft>
              <a:buSzPts val="1224"/>
              <a:buChar char="►"/>
            </a:pPr>
            <a:r>
              <a:rPr b="1" lang="en-US" sz="1530"/>
              <a:t>Be kind to your wandering mind.</a:t>
            </a:r>
            <a:r>
              <a:rPr lang="en-US" sz="1530"/>
              <a:t> Don’t judge yourself or obsess over the content of the thoughts you find yourself lost in. Just come back.</a:t>
            </a:r>
            <a:endParaRPr/>
          </a:p>
          <a:p>
            <a:pPr algn="l" indent="0" lvl="0" marL="0" rtl="0">
              <a:lnSpc>
                <a:spcPct val="80000"/>
              </a:lnSpc>
              <a:spcBef>
                <a:spcPts val="1000"/>
              </a:spcBef>
              <a:spcAft>
                <a:spcPts val="0"/>
              </a:spcAft>
              <a:buSzPts val="1224"/>
              <a:buNone/>
            </a:pPr>
            <a:r>
              <a:rPr lang="en-US" sz="1530" u="sng">
                <a:solidFill>
                  <a:schemeClr val="hlink"/>
                </a:solidFill>
                <a:hlinkClick r:id="rId3"/>
              </a:rPr>
              <a:t>https://www.mindful.org/how-to-practice-mindfulness/</a:t>
            </a:r>
            <a:endParaRPr sz="1530"/>
          </a:p>
          <a:p>
            <a:pPr algn="l" indent="0" lvl="0" marL="0" rtl="0">
              <a:lnSpc>
                <a:spcPct val="80000"/>
              </a:lnSpc>
              <a:spcBef>
                <a:spcPts val="1000"/>
              </a:spcBef>
              <a:spcAft>
                <a:spcPts val="0"/>
              </a:spcAft>
              <a:buSzPts val="1224"/>
              <a:buNone/>
            </a:pPr>
            <a:r>
              <a:t/>
            </a:r>
            <a:endParaRPr sz="1530"/>
          </a:p>
          <a:p>
            <a:pPr algn="l" indent="0" lvl="0" marL="0" rtl="0">
              <a:lnSpc>
                <a:spcPct val="80000"/>
              </a:lnSpc>
              <a:spcBef>
                <a:spcPts val="1000"/>
              </a:spcBef>
              <a:spcAft>
                <a:spcPts val="0"/>
              </a:spcAft>
              <a:buSzPts val="1224"/>
              <a:buNone/>
            </a:pPr>
            <a:r>
              <a:t/>
            </a:r>
            <a:endParaRPr sz="1530"/>
          </a:p>
          <a:p>
            <a:pPr algn="l" indent="-265176" lvl="0" marL="342900" rtl="0">
              <a:lnSpc>
                <a:spcPct val="80000"/>
              </a:lnSpc>
              <a:spcBef>
                <a:spcPts val="1000"/>
              </a:spcBef>
              <a:spcAft>
                <a:spcPts val="0"/>
              </a:spcAft>
              <a:buSzPts val="1224"/>
              <a:buNone/>
            </a:pPr>
            <a:r>
              <a:t/>
            </a:r>
            <a:endParaRPr sz="1530"/>
          </a:p>
        </p:txBody>
      </p:sp>
      <p:pic>
        <p:nvPicPr>
          <p:cNvPr id="293" name="Google Shape;293;p24"/>
          <p:cNvPicPr preferRelativeResize="0"/>
          <p:nvPr/>
        </p:nvPicPr>
        <p:blipFill rotWithShape="1">
          <a:blip r:embed="rId4">
            <a:alphaModFix/>
          </a:blip>
          <a:srcRect b="0" l="0" r="0" t="0"/>
          <a:stretch/>
        </p:blipFill>
        <p:spPr>
          <a:xfrm>
            <a:off x="7797800" y="2692399"/>
            <a:ext cx="3810000" cy="322874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25"/>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p>
            <a:pPr algn="l" indent="0" lvl="0" marL="0" rtl="0">
              <a:spcBef>
                <a:spcPts val="0"/>
              </a:spcBef>
              <a:spcAft>
                <a:spcPts val="0"/>
              </a:spcAft>
              <a:buClr>
                <a:schemeClr val="lt2"/>
              </a:buClr>
              <a:buSzPts val="3600"/>
              <a:buFont typeface="Century Gothic"/>
              <a:buNone/>
            </a:pPr>
            <a:r>
              <a:rPr b="1" lang="en-US"/>
              <a:t>Practice Mindfulness</a:t>
            </a:r>
            <a:endParaRPr/>
          </a:p>
        </p:txBody>
      </p:sp>
      <p:sp>
        <p:nvSpPr>
          <p:cNvPr id="300" name="Google Shape;300;p25"/>
          <p:cNvSpPr txBox="1"/>
          <p:nvPr>
            <p:ph idx="1" type="body"/>
          </p:nvPr>
        </p:nvSpPr>
        <p:spPr>
          <a:xfrm>
            <a:off x="7040297" y="2373868"/>
            <a:ext cx="4968081" cy="4484132"/>
          </a:xfrm>
          <a:prstGeom prst="rect">
            <a:avLst/>
          </a:prstGeom>
          <a:noFill/>
          <a:ln>
            <a:noFill/>
          </a:ln>
        </p:spPr>
        <p:txBody>
          <a:bodyPr anchor="t" anchorCtr="0" bIns="45700" lIns="91425" numCol="1" rIns="91425" spcFirstLastPara="1" tIns="45700" wrap="square">
            <a:noAutofit/>
          </a:bodyPr>
          <a:lstStyle/>
          <a:p>
            <a:pPr algn="l" indent="0" lvl="0" marL="0" rtl="0">
              <a:spcBef>
                <a:spcPts val="0"/>
              </a:spcBef>
              <a:spcAft>
                <a:spcPts val="0"/>
              </a:spcAft>
              <a:buSzPts val="1440"/>
              <a:buNone/>
            </a:pPr>
            <a:r>
              <a:rPr lang="en-US"/>
              <a:t>Here are some links to other mindfulness technique videos:</a:t>
            </a:r>
            <a:endParaRPr/>
          </a:p>
          <a:p>
            <a:pPr algn="l" indent="-342900" lvl="0" marL="342900" rtl="0">
              <a:spcBef>
                <a:spcPts val="1000"/>
              </a:spcBef>
              <a:spcAft>
                <a:spcPts val="0"/>
              </a:spcAft>
              <a:buSzPts val="1440"/>
              <a:buFont typeface="Century Gothic"/>
              <a:buAutoNum type="arabicPeriod"/>
            </a:pPr>
            <a:r>
              <a:rPr lang="en-US" u="sng">
                <a:solidFill>
                  <a:schemeClr val="hlink"/>
                </a:solidFill>
                <a:hlinkClick r:id="rId3"/>
              </a:rPr>
              <a:t>Belly Breathing</a:t>
            </a:r>
            <a:endParaRPr/>
          </a:p>
          <a:p>
            <a:pPr algn="l" indent="-342900" lvl="0" marL="342900" rtl="0">
              <a:spcBef>
                <a:spcPts val="1000"/>
              </a:spcBef>
              <a:spcAft>
                <a:spcPts val="0"/>
              </a:spcAft>
              <a:buSzPts val="1440"/>
              <a:buFont typeface="Century Gothic"/>
              <a:buAutoNum type="arabicPeriod"/>
            </a:pPr>
            <a:r>
              <a:rPr lang="en-US" u="sng">
                <a:solidFill>
                  <a:schemeClr val="hlink"/>
                </a:solidFill>
                <a:hlinkClick r:id="rId4"/>
              </a:rPr>
              <a:t>5 Senses </a:t>
            </a:r>
            <a:endParaRPr/>
          </a:p>
          <a:p>
            <a:pPr algn="l" indent="-342900" lvl="0" marL="342900" rtl="0">
              <a:spcBef>
                <a:spcPts val="1000"/>
              </a:spcBef>
              <a:spcAft>
                <a:spcPts val="0"/>
              </a:spcAft>
              <a:buSzPts val="1440"/>
              <a:buFont typeface="Century Gothic"/>
              <a:buAutoNum type="arabicPeriod"/>
            </a:pPr>
            <a:r>
              <a:rPr lang="en-US" u="sng">
                <a:solidFill>
                  <a:schemeClr val="hlink"/>
                </a:solidFill>
                <a:hlinkClick r:id="rId5"/>
              </a:rPr>
              <a:t>Balance Breath</a:t>
            </a:r>
            <a:endParaRPr/>
          </a:p>
          <a:p>
            <a:pPr algn="l" indent="0" lvl="0" marL="0" rtl="0">
              <a:spcBef>
                <a:spcPts val="1000"/>
              </a:spcBef>
              <a:spcAft>
                <a:spcPts val="0"/>
              </a:spcAft>
              <a:buSzPts val="1440"/>
              <a:buNone/>
            </a:pPr>
            <a:r>
              <a:t/>
            </a:r>
            <a:endParaRPr/>
          </a:p>
          <a:p>
            <a:pPr algn="l" indent="0" lvl="0" marL="0" rtl="0">
              <a:spcBef>
                <a:spcPts val="1000"/>
              </a:spcBef>
              <a:spcAft>
                <a:spcPts val="0"/>
              </a:spcAft>
              <a:buSzPts val="1440"/>
              <a:buNone/>
            </a:pPr>
            <a:r>
              <a:rPr lang="en-US"/>
              <a:t>Additional resources</a:t>
            </a:r>
            <a:endParaRPr/>
          </a:p>
          <a:p>
            <a:pPr algn="l" indent="0" lvl="0" marL="0" rtl="0">
              <a:spcBef>
                <a:spcPts val="1000"/>
              </a:spcBef>
              <a:spcAft>
                <a:spcPts val="0"/>
              </a:spcAft>
              <a:buSzPts val="1440"/>
              <a:buNone/>
            </a:pPr>
            <a:r>
              <a:rPr lang="en-US" u="sng">
                <a:solidFill>
                  <a:schemeClr val="hlink"/>
                </a:solidFill>
                <a:hlinkClick r:id="rId6"/>
              </a:rPr>
              <a:t>Stop, Breath, Think Youtube Channel</a:t>
            </a:r>
            <a:endParaRPr/>
          </a:p>
          <a:p>
            <a:pPr algn="l" indent="0" lvl="0" marL="0" rtl="0">
              <a:spcBef>
                <a:spcPts val="1000"/>
              </a:spcBef>
              <a:spcAft>
                <a:spcPts val="0"/>
              </a:spcAft>
              <a:buSzPts val="1440"/>
              <a:buNone/>
            </a:pPr>
            <a:r>
              <a:rPr lang="en-US" u="sng">
                <a:solidFill>
                  <a:schemeClr val="hlink"/>
                </a:solidFill>
                <a:hlinkClick r:id="rId7"/>
              </a:rPr>
              <a:t>Head Space Youtube Channel</a:t>
            </a:r>
            <a:endParaRPr/>
          </a:p>
          <a:p>
            <a:pPr algn="l" indent="0" lvl="0" marL="0" rtl="0">
              <a:spcBef>
                <a:spcPts val="1000"/>
              </a:spcBef>
              <a:spcAft>
                <a:spcPts val="0"/>
              </a:spcAft>
              <a:buSzPts val="1440"/>
              <a:buNone/>
            </a:pPr>
            <a:r>
              <a:rPr lang="en-US" u="sng">
                <a:solidFill>
                  <a:schemeClr val="hlink"/>
                </a:solidFill>
                <a:hlinkClick r:id="rId8"/>
              </a:rPr>
              <a:t>http://mindfulnessforteens.com/guided-meditations/</a:t>
            </a:r>
            <a:endParaRPr/>
          </a:p>
          <a:p>
            <a:pPr algn="l" indent="0" lvl="0" marL="0" rtl="0">
              <a:spcBef>
                <a:spcPts val="1000"/>
              </a:spcBef>
              <a:spcAft>
                <a:spcPts val="0"/>
              </a:spcAft>
              <a:buSzPts val="1440"/>
              <a:buNone/>
            </a:pPr>
            <a:r>
              <a:t/>
            </a:r>
            <a:endParaRPr/>
          </a:p>
        </p:txBody>
      </p:sp>
      <p:sp>
        <p:nvSpPr>
          <p:cNvPr id="301" name="Google Shape;301;p25"/>
          <p:cNvSpPr txBox="1"/>
          <p:nvPr/>
        </p:nvSpPr>
        <p:spPr>
          <a:xfrm>
            <a:off x="0" y="2373868"/>
            <a:ext cx="6906154" cy="369332"/>
          </a:xfrm>
          <a:prstGeom prst="rect">
            <a:avLst/>
          </a:prstGeom>
          <a:noFill/>
          <a:ln>
            <a:noFill/>
          </a:ln>
        </p:spPr>
        <p:txBody>
          <a:bodyPr anchor="t" anchorCtr="0" bIns="45700" lIns="91425" numCol="1" rIns="91425" spcFirstLastPara="1" tIns="45700" wrap="square">
            <a:noAutofit/>
          </a:bodyPr>
          <a:lstStyle/>
          <a:p>
            <a:pPr algn="l" indent="0" lvl="0" marL="0" marR="0" rtl="0">
              <a:spcBef>
                <a:spcPts val="0"/>
              </a:spcBef>
              <a:spcAft>
                <a:spcPts val="0"/>
              </a:spcAft>
              <a:buNone/>
            </a:pPr>
            <a:r>
              <a:rPr b="0" cap="none" i="0" lang="en-US" strike="noStrike" sz="1800" u="none">
                <a:solidFill>
                  <a:schemeClr val="dk1"/>
                </a:solidFill>
                <a:latin typeface="Century Gothic"/>
                <a:ea typeface="Century Gothic"/>
                <a:cs typeface="Century Gothic"/>
                <a:sym typeface="Century Gothic"/>
              </a:rPr>
              <a:t>Video of the “3 minute body scan” technique. Give it a try!</a:t>
            </a:r>
            <a:endParaRPr/>
          </a:p>
        </p:txBody>
      </p:sp>
      <p:pic>
        <p:nvPicPr>
          <p:cNvPr descr="Able takes you through body scan meditation. Kids love this and so do parents and educators.  In Mindfulness for kids, Shamash Alidina describes the body scan as a way to get in touch with the body, let go of feelings of needing to get stuff done, and release pent-up emotions. Just like other forms of meditation, the body scan also trains attention.   Alidina says:  The body scan alternates between a wide and narrow focus of attention; from focusing on your little toe all the way through the entire body. The body scan trains your mind to be able to move from detailed attention to a wider and more spacious awareness from one moment to the next.  In our 3.5 minute body scan meditation, we let the practictioner experience the meditation in a fast paced world allowing oneself to be in touch with one's body..  About Fablefy: Fly With Able and Fy is our series that brings #mindfulness to you and your children. In this video, Able and Fy talk about simple breathing meditation.   Check our website for more: http://www.fablefy.com https://www.facebook.com/fablefy/ https://twitter.com/fablefy https://www.pinterest.com/fablefy/ https://soundcloud.com/user-695567368 Podcasts: fablefy  Other reading:  Could yoga and meditation be a good choice for kids just like adults? Continue reading: By practicing yoga poses and meditation, children can learn how to exercise, develop confidence, and concentrate better.  Because children encounter emotional, social, and physical challenges or conflicts, a dedicated and intentional yoga and mindfulness practice that includes breathing techniques, behavioral guidelines, and physical postures can be incredibly valuable. Meditation and yoga is something children can practice anywhere and that the breathing, the concentration, the poses, and the way kids learn to act or react to situations, will lead to constant self-discovery and inquisitiveness. Plus, yoga is portable, and no mat, no shoes, no special wear or special clothing, or special pillow is absolutely necessary.  In this video, we use music and animation to bring simple exercises to children and also make them breath.    Buy our books on yoga and meditation: https://www.facebook.com/pg/fablefy/shop/?rid=196113534098339&amp;rt=6&amp;ref=page_internal" id="302" name="Google Shape;302;p25" title="3 Minutes Body Scan Meditation - Mindfulness For Kids And Adults">
            <a:hlinkClick r:id="rId9"/>
          </p:cNvPr>
          <p:cNvPicPr preferRelativeResize="0"/>
          <p:nvPr/>
        </p:nvPicPr>
        <p:blipFill>
          <a:blip r:embed="rId10">
            <a:alphaModFix/>
          </a:blip>
          <a:stretch>
            <a:fillRect/>
          </a:stretch>
        </p:blipFill>
        <p:spPr>
          <a:xfrm>
            <a:off x="152400" y="2895600"/>
            <a:ext cx="6315300" cy="3757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26"/>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p>
            <a:pPr algn="l" indent="0" lvl="0" marL="0" rtl="0">
              <a:spcBef>
                <a:spcPts val="0"/>
              </a:spcBef>
              <a:spcAft>
                <a:spcPts val="0"/>
              </a:spcAft>
              <a:buClr>
                <a:schemeClr val="lt2"/>
              </a:buClr>
              <a:buSzPts val="3600"/>
              <a:buFont typeface="Century Gothic"/>
              <a:buNone/>
            </a:pPr>
            <a:r>
              <a:rPr lang="en-US"/>
              <a:t>Activities Outside of School</a:t>
            </a:r>
            <a:endParaRPr/>
          </a:p>
          <a:p>
            <a:pPr algn="l" indent="0" lvl="0" marL="0" rtl="0">
              <a:spcBef>
                <a:spcPts val="0"/>
              </a:spcBef>
              <a:spcAft>
                <a:spcPts val="0"/>
              </a:spcAft>
              <a:buClr>
                <a:schemeClr val="lt2"/>
              </a:buClr>
              <a:buSzPts val="3600"/>
              <a:buFont typeface="Century Gothic"/>
              <a:buNone/>
            </a:pPr>
            <a:r>
              <a:rPr b="1" lang="en-US"/>
              <a:t>Physical Activity</a:t>
            </a:r>
            <a:r>
              <a:rPr lang="en-US"/>
              <a:t>  </a:t>
            </a:r>
            <a:endParaRPr/>
          </a:p>
        </p:txBody>
      </p:sp>
      <p:sp>
        <p:nvSpPr>
          <p:cNvPr id="308" name="Google Shape;308;p26"/>
          <p:cNvSpPr txBox="1"/>
          <p:nvPr>
            <p:ph idx="1" type="body"/>
          </p:nvPr>
        </p:nvSpPr>
        <p:spPr>
          <a:xfrm>
            <a:off x="1154950" y="2467025"/>
            <a:ext cx="5349900" cy="3552900"/>
          </a:xfrm>
          <a:prstGeom prst="rect">
            <a:avLst/>
          </a:prstGeom>
          <a:noFill/>
          <a:ln>
            <a:noFill/>
          </a:ln>
        </p:spPr>
        <p:txBody>
          <a:bodyPr anchor="t" anchorCtr="0" bIns="45700" lIns="91425" numCol="1" rIns="91425" spcFirstLastPara="1" tIns="45700" wrap="square">
            <a:noAutofit/>
          </a:bodyPr>
          <a:lstStyle/>
          <a:p>
            <a:pPr algn="l" indent="0" lvl="0" marL="0" rtl="0">
              <a:spcBef>
                <a:spcPts val="0"/>
              </a:spcBef>
              <a:spcAft>
                <a:spcPts val="0"/>
              </a:spcAft>
              <a:buSzPts val="1440"/>
              <a:buNone/>
            </a:pPr>
            <a:r>
              <a:t/>
            </a:r>
            <a:endParaRPr/>
          </a:p>
          <a:p>
            <a:pPr algn="l" indent="-378460" lvl="0" marL="342900" rtl="0">
              <a:spcBef>
                <a:spcPts val="1000"/>
              </a:spcBef>
              <a:spcAft>
                <a:spcPts val="0"/>
              </a:spcAft>
              <a:buSzPts val="2000"/>
              <a:buChar char="►"/>
            </a:pPr>
            <a:r>
              <a:rPr lang="en-US" sz="2000"/>
              <a:t>Take a walk</a:t>
            </a:r>
            <a:endParaRPr sz="2000"/>
          </a:p>
          <a:p>
            <a:pPr algn="l" indent="-378460" lvl="0" marL="342900" rtl="0">
              <a:spcBef>
                <a:spcPts val="1000"/>
              </a:spcBef>
              <a:spcAft>
                <a:spcPts val="0"/>
              </a:spcAft>
              <a:buSzPts val="2000"/>
              <a:buChar char="►"/>
            </a:pPr>
            <a:r>
              <a:rPr lang="en-US" sz="2000"/>
              <a:t>Go for a run</a:t>
            </a:r>
            <a:endParaRPr sz="2000"/>
          </a:p>
          <a:p>
            <a:pPr algn="l" indent="-378460" lvl="0" marL="342900" rtl="0">
              <a:spcBef>
                <a:spcPts val="1000"/>
              </a:spcBef>
              <a:spcAft>
                <a:spcPts val="0"/>
              </a:spcAft>
              <a:buSzPts val="2000"/>
              <a:buChar char="►"/>
            </a:pPr>
            <a:r>
              <a:rPr lang="en-US" sz="2000"/>
              <a:t>Go on a bike ride</a:t>
            </a:r>
            <a:endParaRPr sz="2000"/>
          </a:p>
          <a:p>
            <a:pPr algn="l" indent="-378460" lvl="0" marL="342900" rtl="0">
              <a:spcBef>
                <a:spcPts val="1000"/>
              </a:spcBef>
              <a:spcAft>
                <a:spcPts val="0"/>
              </a:spcAft>
              <a:buSzPts val="2000"/>
              <a:buChar char="►"/>
            </a:pPr>
            <a:r>
              <a:rPr lang="en-US" sz="2000"/>
              <a:t>Utilize YouTube to find: </a:t>
            </a:r>
            <a:endParaRPr sz="2000"/>
          </a:p>
          <a:p>
            <a:pPr algn="l" indent="-331469" lvl="1" marL="742950" rtl="0">
              <a:spcBef>
                <a:spcPts val="1000"/>
              </a:spcBef>
              <a:spcAft>
                <a:spcPts val="0"/>
              </a:spcAft>
              <a:buSzPts val="2000"/>
              <a:buChar char="►"/>
            </a:pPr>
            <a:r>
              <a:rPr lang="en-US" sz="2000"/>
              <a:t>at-home workout videos</a:t>
            </a:r>
            <a:endParaRPr sz="2000"/>
          </a:p>
          <a:p>
            <a:pPr algn="l" indent="-331469" lvl="1" marL="742950" rtl="0">
              <a:spcBef>
                <a:spcPts val="1000"/>
              </a:spcBef>
              <a:spcAft>
                <a:spcPts val="0"/>
              </a:spcAft>
              <a:buSzPts val="2000"/>
              <a:buChar char="►"/>
            </a:pPr>
            <a:r>
              <a:rPr lang="en-US" sz="2000"/>
              <a:t>at-home yoga videos</a:t>
            </a:r>
            <a:br>
              <a:rPr lang="en-US"/>
            </a:br>
            <a:endParaRPr/>
          </a:p>
          <a:p>
            <a:pPr algn="l" indent="0" lvl="0" marL="0" rtl="0">
              <a:spcBef>
                <a:spcPts val="1000"/>
              </a:spcBef>
              <a:spcAft>
                <a:spcPts val="0"/>
              </a:spcAft>
              <a:buNone/>
            </a:pPr>
            <a:r>
              <a:t/>
            </a:r>
            <a:endParaRPr/>
          </a:p>
          <a:p>
            <a:pPr algn="l" indent="0" lvl="0" marL="0" rtl="0">
              <a:spcBef>
                <a:spcPts val="1000"/>
              </a:spcBef>
              <a:spcAft>
                <a:spcPts val="0"/>
              </a:spcAft>
              <a:buNone/>
            </a:pPr>
            <a:r>
              <a:t/>
            </a:r>
            <a:endParaRPr/>
          </a:p>
          <a:p>
            <a:pPr algn="l" indent="0" lvl="0" marL="0" rtl="0">
              <a:spcBef>
                <a:spcPts val="1000"/>
              </a:spcBef>
              <a:spcAft>
                <a:spcPts val="0"/>
              </a:spcAft>
              <a:buNone/>
            </a:pPr>
            <a:r>
              <a:t/>
            </a:r>
            <a:endParaRPr/>
          </a:p>
          <a:p>
            <a:pPr algn="l" indent="-251459" lvl="0" marL="342900" rtl="0">
              <a:spcBef>
                <a:spcPts val="1000"/>
              </a:spcBef>
              <a:spcAft>
                <a:spcPts val="0"/>
              </a:spcAft>
              <a:buSzPts val="1440"/>
              <a:buNone/>
            </a:pPr>
            <a:r>
              <a:t/>
            </a:r>
            <a:endParaRPr/>
          </a:p>
        </p:txBody>
      </p:sp>
      <p:pic>
        <p:nvPicPr>
          <p:cNvPr id="309" name="Google Shape;309;p26"/>
          <p:cNvPicPr preferRelativeResize="0"/>
          <p:nvPr/>
        </p:nvPicPr>
        <p:blipFill>
          <a:blip r:embed="rId3">
            <a:alphaModFix/>
          </a:blip>
          <a:stretch>
            <a:fillRect/>
          </a:stretch>
        </p:blipFill>
        <p:spPr>
          <a:xfrm>
            <a:off x="9114350" y="3746675"/>
            <a:ext cx="2892675" cy="2694900"/>
          </a:xfrm>
          <a:prstGeom prst="rect">
            <a:avLst/>
          </a:prstGeom>
          <a:noFill/>
          <a:ln>
            <a:noFill/>
          </a:ln>
        </p:spPr>
      </p:pic>
      <p:pic>
        <p:nvPicPr>
          <p:cNvPr id="310" name="Google Shape;310;p26"/>
          <p:cNvPicPr preferRelativeResize="0"/>
          <p:nvPr/>
        </p:nvPicPr>
        <p:blipFill rotWithShape="1">
          <a:blip r:embed="rId4">
            <a:alphaModFix/>
          </a:blip>
          <a:srcRect b="0" l="0" r="4324" t="0"/>
          <a:stretch/>
        </p:blipFill>
        <p:spPr>
          <a:xfrm>
            <a:off x="6809650" y="2603500"/>
            <a:ext cx="2205050" cy="3838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27"/>
          <p:cNvSpPr txBox="1"/>
          <p:nvPr>
            <p:ph type="title"/>
          </p:nvPr>
        </p:nvSpPr>
        <p:spPr>
          <a:xfrm>
            <a:off x="1154953" y="973668"/>
            <a:ext cx="8761413" cy="706964"/>
          </a:xfrm>
          <a:prstGeom prst="rect">
            <a:avLst/>
          </a:prstGeom>
          <a:noFill/>
          <a:ln>
            <a:noFill/>
          </a:ln>
        </p:spPr>
        <p:txBody>
          <a:bodyPr anchor="ctr" anchorCtr="0" bIns="45700" lIns="91425" numCol="1" rIns="91425" spcFirstLastPara="1" tIns="45700" wrap="square">
            <a:noAutofit/>
          </a:bodyPr>
          <a:lstStyle/>
          <a:p>
            <a:pPr algn="l" indent="0" lvl="0" marL="0" rtl="0">
              <a:spcBef>
                <a:spcPts val="0"/>
              </a:spcBef>
              <a:spcAft>
                <a:spcPts val="0"/>
              </a:spcAft>
              <a:buClr>
                <a:schemeClr val="lt2"/>
              </a:buClr>
              <a:buSzPts val="3600"/>
              <a:buFont typeface="Century Gothic"/>
              <a:buNone/>
            </a:pPr>
            <a:r>
              <a:rPr lang="en-US"/>
              <a:t>Activities Outside of School </a:t>
            </a:r>
            <a:endParaRPr/>
          </a:p>
        </p:txBody>
      </p:sp>
      <p:sp>
        <p:nvSpPr>
          <p:cNvPr id="316" name="Google Shape;316;p27"/>
          <p:cNvSpPr txBox="1"/>
          <p:nvPr>
            <p:ph idx="1" type="body"/>
          </p:nvPr>
        </p:nvSpPr>
        <p:spPr>
          <a:xfrm>
            <a:off x="1154954" y="2715025"/>
            <a:ext cx="4825200" cy="3416400"/>
          </a:xfrm>
          <a:prstGeom prst="rect">
            <a:avLst/>
          </a:prstGeom>
          <a:noFill/>
          <a:ln>
            <a:noFill/>
          </a:ln>
        </p:spPr>
        <p:txBody>
          <a:bodyPr anchor="t" anchorCtr="0" bIns="45700" lIns="91425" numCol="1" rIns="91425" spcFirstLastPara="1" tIns="45700" wrap="square">
            <a:noAutofit/>
          </a:bodyPr>
          <a:lstStyle/>
          <a:p>
            <a:pPr algn="l" indent="-342900" lvl="0" marL="342900" rtl="0">
              <a:spcBef>
                <a:spcPts val="0"/>
              </a:spcBef>
              <a:spcAft>
                <a:spcPts val="0"/>
              </a:spcAft>
              <a:buSzPts val="1440"/>
              <a:buChar char="►"/>
            </a:pPr>
            <a:r>
              <a:rPr lang="en-US"/>
              <a:t>Ted talks </a:t>
            </a:r>
            <a:endParaRPr/>
          </a:p>
          <a:p>
            <a:pPr algn="l" indent="0" lvl="0" marL="342900" rtl="0">
              <a:spcBef>
                <a:spcPts val="0"/>
              </a:spcBef>
              <a:spcAft>
                <a:spcPts val="0"/>
              </a:spcAft>
              <a:buNone/>
            </a:pPr>
            <a:r>
              <a:rPr lang="en-US" u="sng">
                <a:solidFill>
                  <a:schemeClr val="hlink"/>
                </a:solidFill>
                <a:hlinkClick r:id="rId3"/>
              </a:rPr>
              <a:t>Ted Talk Youtube Channel</a:t>
            </a:r>
            <a:endParaRPr/>
          </a:p>
          <a:p>
            <a:pPr algn="l" indent="-342900" lvl="0" marL="342900" rtl="0">
              <a:spcBef>
                <a:spcPts val="1000"/>
              </a:spcBef>
              <a:spcAft>
                <a:spcPts val="0"/>
              </a:spcAft>
              <a:buSzPts val="1440"/>
              <a:buChar char="►"/>
            </a:pPr>
            <a:r>
              <a:rPr lang="en-US"/>
              <a:t>Create the ultimate music playlist</a:t>
            </a:r>
            <a:endParaRPr/>
          </a:p>
          <a:p>
            <a:pPr algn="l" indent="-342900" lvl="0" marL="342900" rtl="0">
              <a:spcBef>
                <a:spcPts val="1000"/>
              </a:spcBef>
              <a:spcAft>
                <a:spcPts val="0"/>
              </a:spcAft>
              <a:buSzPts val="1440"/>
              <a:buChar char="►"/>
            </a:pPr>
            <a:r>
              <a:rPr lang="en-US"/>
              <a:t>Facetime/video chat with friends &amp; family </a:t>
            </a:r>
            <a:endParaRPr/>
          </a:p>
          <a:p>
            <a:pPr algn="l" indent="-342900" lvl="0" marL="342900" rtl="0">
              <a:spcBef>
                <a:spcPts val="1000"/>
              </a:spcBef>
              <a:spcAft>
                <a:spcPts val="0"/>
              </a:spcAft>
              <a:buSzPts val="1440"/>
              <a:buChar char="►"/>
            </a:pPr>
            <a:r>
              <a:rPr lang="en-US"/>
              <a:t>Journal</a:t>
            </a:r>
            <a:endParaRPr/>
          </a:p>
          <a:p>
            <a:pPr algn="l" indent="-342900" lvl="0" marL="342900" rtl="0">
              <a:spcBef>
                <a:spcPts val="1000"/>
              </a:spcBef>
              <a:spcAft>
                <a:spcPts val="0"/>
              </a:spcAft>
              <a:buSzPts val="1440"/>
              <a:buChar char="►"/>
            </a:pPr>
            <a:r>
              <a:rPr lang="en-US"/>
              <a:t>Read a book/book series</a:t>
            </a:r>
            <a:endParaRPr/>
          </a:p>
        </p:txBody>
      </p:sp>
      <p:sp>
        <p:nvSpPr>
          <p:cNvPr id="317" name="Google Shape;317;p27"/>
          <p:cNvSpPr txBox="1"/>
          <p:nvPr>
            <p:ph idx="2" type="body"/>
          </p:nvPr>
        </p:nvSpPr>
        <p:spPr>
          <a:xfrm>
            <a:off x="6208712" y="2603500"/>
            <a:ext cx="4825200" cy="3416400"/>
          </a:xfrm>
          <a:prstGeom prst="rect">
            <a:avLst/>
          </a:prstGeom>
        </p:spPr>
        <p:txBody>
          <a:bodyPr anchor="t" anchorCtr="0" bIns="45700" lIns="91425" numCol="1" rIns="91425" spcFirstLastPara="1" tIns="45700" wrap="square">
            <a:noAutofit/>
          </a:bodyPr>
          <a:lstStyle/>
          <a:p>
            <a:pPr algn="l" indent="0" lvl="0" marL="0" rtl="0">
              <a:spcBef>
                <a:spcPts val="1000"/>
              </a:spcBef>
              <a:spcAft>
                <a:spcPts val="0"/>
              </a:spcAft>
              <a:buNone/>
            </a:pPr>
            <a:r>
              <a:rPr lang="en-US"/>
              <a:t>Listen to podcasts to learn something new!</a:t>
            </a:r>
            <a:endParaRPr/>
          </a:p>
          <a:p>
            <a:pPr algn="l" indent="0" lvl="0" marL="0" rtl="0">
              <a:spcBef>
                <a:spcPts val="1000"/>
              </a:spcBef>
              <a:spcAft>
                <a:spcPts val="0"/>
              </a:spcAft>
              <a:buNone/>
            </a:pPr>
            <a:r>
              <a:rPr lang="en-US" u="sng">
                <a:solidFill>
                  <a:schemeClr val="hlink"/>
                </a:solidFill>
                <a:hlinkClick r:id="rId4"/>
              </a:rPr>
              <a:t>Radiolab</a:t>
            </a:r>
            <a:endParaRPr/>
          </a:p>
          <a:p>
            <a:pPr algn="l" indent="0" lvl="0" marL="0" rtl="0">
              <a:spcBef>
                <a:spcPts val="1000"/>
              </a:spcBef>
              <a:spcAft>
                <a:spcPts val="0"/>
              </a:spcAft>
              <a:buNone/>
            </a:pPr>
            <a:r>
              <a:rPr lang="en-US" u="sng">
                <a:solidFill>
                  <a:schemeClr val="hlink"/>
                </a:solidFill>
                <a:hlinkClick r:id="rId5"/>
              </a:rPr>
              <a:t>Stuff You Missed in History Class</a:t>
            </a:r>
            <a:endParaRPr/>
          </a:p>
          <a:p>
            <a:pPr algn="l" indent="0" lvl="0" marL="0" rtl="0">
              <a:spcBef>
                <a:spcPts val="1000"/>
              </a:spcBef>
              <a:spcAft>
                <a:spcPts val="0"/>
              </a:spcAft>
              <a:buNone/>
            </a:pPr>
            <a:r>
              <a:rPr lang="en-US" u="sng">
                <a:solidFill>
                  <a:schemeClr val="hlink"/>
                </a:solidFill>
                <a:hlinkClick r:id="rId6"/>
              </a:rPr>
              <a:t>This American Life</a:t>
            </a:r>
            <a:endParaRPr/>
          </a:p>
          <a:p>
            <a:pPr algn="l" indent="0" lvl="0" marL="0" rtl="0">
              <a:spcBef>
                <a:spcPts val="1000"/>
              </a:spcBef>
              <a:spcAft>
                <a:spcPts val="0"/>
              </a:spcAft>
              <a:buNone/>
            </a:pPr>
            <a:r>
              <a:rPr lang="en-US" u="sng">
                <a:solidFill>
                  <a:schemeClr val="hlink"/>
                </a:solidFill>
                <a:hlinkClick r:id="rId7"/>
              </a:rPr>
              <a:t>Stuff You Should Know</a:t>
            </a:r>
            <a:endParaRPr/>
          </a:p>
          <a:p>
            <a:pPr algn="l" indent="0" lvl="0" marL="0" rtl="0">
              <a:spcBef>
                <a:spcPts val="1000"/>
              </a:spcBef>
              <a:spcAft>
                <a:spcPts val="0"/>
              </a:spcAft>
              <a:buNone/>
            </a:pPr>
            <a:r>
              <a:rPr lang="en-US"/>
              <a:t>Utilize Spotify, Apple Music, or Youtube to find other amazing Podcasts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28"/>
          <p:cNvSpPr txBox="1"/>
          <p:nvPr>
            <p:ph type="title"/>
          </p:nvPr>
        </p:nvSpPr>
        <p:spPr>
          <a:xfrm>
            <a:off x="1154953" y="973668"/>
            <a:ext cx="8761500" cy="707100"/>
          </a:xfrm>
          <a:prstGeom prst="rect">
            <a:avLst/>
          </a:prstGeom>
        </p:spPr>
        <p:txBody>
          <a:bodyPr anchor="ctr" anchorCtr="0" bIns="45700" lIns="91425" numCol="1" rIns="91425" spcFirstLastPara="1" tIns="45700" wrap="square">
            <a:noAutofit/>
          </a:bodyPr>
          <a:lstStyle/>
          <a:p>
            <a:pPr algn="l" indent="0" lvl="0" marL="0" rtl="0">
              <a:spcBef>
                <a:spcPts val="0"/>
              </a:spcBef>
              <a:spcAft>
                <a:spcPts val="0"/>
              </a:spcAft>
              <a:buNone/>
            </a:pPr>
            <a:r>
              <a:rPr lang="en-US"/>
              <a:t>Listen to POSITIVE News</a:t>
            </a:r>
            <a:endParaRPr/>
          </a:p>
        </p:txBody>
      </p:sp>
      <p:pic>
        <p:nvPicPr>
          <p:cNvPr descr="John Krasinski highlights some good news from around the world, including an interview with Steve Carell to mark the 15thanniversary of THE OFFICE, as well as John’s newest hero Coco. #somegoodnews #theoffice #SteveCarell" id="324" name="Google Shape;324;p28" title="Some Good News with John Krasinski Ep. 1">
            <a:hlinkClick r:id="rId3"/>
          </p:cNvPr>
          <p:cNvPicPr preferRelativeResize="0"/>
          <p:nvPr/>
        </p:nvPicPr>
        <p:blipFill>
          <a:blip r:embed="rId4">
            <a:alphaModFix/>
          </a:blip>
          <a:stretch>
            <a:fillRect/>
          </a:stretch>
        </p:blipFill>
        <p:spPr>
          <a:xfrm>
            <a:off x="4534850" y="2527600"/>
            <a:ext cx="6969500" cy="3749600"/>
          </a:xfrm>
          <a:prstGeom prst="rect">
            <a:avLst/>
          </a:prstGeom>
          <a:noFill/>
          <a:ln>
            <a:noFill/>
          </a:ln>
        </p:spPr>
      </p:pic>
      <p:sp>
        <p:nvSpPr>
          <p:cNvPr id="325" name="Google Shape;325;p28"/>
          <p:cNvSpPr txBox="1"/>
          <p:nvPr/>
        </p:nvSpPr>
        <p:spPr>
          <a:xfrm>
            <a:off x="427475" y="2527600"/>
            <a:ext cx="3884400" cy="37497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lang="en-US" sz="2400">
                <a:latin typeface="Century Gothic"/>
                <a:ea typeface="Century Gothic"/>
                <a:cs typeface="Century Gothic"/>
                <a:sym typeface="Century Gothic"/>
              </a:rPr>
              <a:t>At this time</a:t>
            </a:r>
            <a:r>
              <a:rPr lang="en-US" sz="2400">
                <a:latin typeface="Century Gothic"/>
                <a:ea typeface="Century Gothic"/>
                <a:cs typeface="Century Gothic"/>
                <a:sym typeface="Century Gothic"/>
              </a:rPr>
              <a:t> it can be difficult to avoid over-consuming the news. So . . . make sure to get your daily dose of POSITIVE news!</a:t>
            </a:r>
            <a:endParaRPr sz="24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